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24" r:id="rId2"/>
    <p:sldId id="340" r:id="rId3"/>
    <p:sldId id="351" r:id="rId4"/>
    <p:sldId id="341" r:id="rId5"/>
    <p:sldId id="326" r:id="rId6"/>
    <p:sldId id="352" r:id="rId7"/>
    <p:sldId id="350" r:id="rId8"/>
    <p:sldId id="339" r:id="rId9"/>
    <p:sldId id="353" r:id="rId10"/>
    <p:sldId id="328" r:id="rId11"/>
    <p:sldId id="354" r:id="rId12"/>
    <p:sldId id="355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 5384 0 0,'0'0'0'0'0,"-7"14"0"0"0,-2 0-3560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7088 0 0,'0'0'0'0'0,"12"0"0"0"0,4-4 1112 0 0,-18 17-3056 0 0,-1-2 0 0 0,-1-1-328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0 132 904 0 0,'0'0'0'0'0,"16"-27"0"0"0,16-12 0 0 0,16-27-200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1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1 104 992 0 0,'0'0'0'0'0,"19"-20"0"0"0,13-12 0 0 0,19-19-264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 1080 0 0,'0'0'0'0'0,"2"-14"0"0"0,2-13 0 0 0,1-12-336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13624 0 0,'0'0'0'0'0,"28"3"0"0"0,23-1 0 0 0,-24-2-2416 0 0,-9 0 2416 0 0,-8-14-2416 0 0,3 0-3096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0 7800 0 0,'0'0'0'0'0,"-18"13"0"0"0,0-2-5376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98 10760 0 0,'0'0'0'0'0,"23"-17"0"0"0,18-15 0 0 0,21-16-7592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5296 0 0,'0'0'0'0'0,"18"-18"0"0"0,14-7 0 0 0,-39 41-1152 0 0,0 13 1152 0 0,-2-8-976 0 0,0-2 976 0 0,4-8-968 0 0,5-2 968 0 0,-5 11-928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1 11744 0 0,'0'0'0'0'0,"-39"5"0"0"0,-30 6 0 0 0,32-4-4184 0 0,14-2 4184 0 0,40-5-4184 0 0,31-4 4184 0 0,18 3-1008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10760 0 0,'0'0'0'0'0,"-23"14"0"0"0,-13 11 0 0 0,26-13-2680 0 0,6-10 2680 0 0,27-18-2680 0 0,-10 7 3672 0 0,1-1 8 0 0,0 2-1000 0 0,0 3-5320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4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12728 0 0,'0'0'0'0'0,"0"17"0"0"0,10-20-2336 0 0,10-3-640 0 0,-4 6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6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0 139 992 0 0,'0'0'0'0'0,"7"-26"0"0"0,6-17 0 0 0,6-26-264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1 177 10584 0 0,'0'0'0'0'0,"14"-40"0"0"0,12-25 0 0 0,-11 24-3728 0 0,-5 11 3728 0 0,-10 44-3728 0 0,-10 34 3728 0 0,-3 14-936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1 120 6368 0 0,'0'0'0'0'0,"25"-21"0"0"0,19-17 0 0 0,23-22-4296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12016 0 0,'0'0'0'0'0,"11"23"0"0"0,12 18 0 0 0,-12-23-3984 0 0,-3-11 3984 0 0,7 0-3976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 9504 0 0,'0'0'0'0'0,"-16"14"0"0"0,-11 11 0 0 0,18-11-440 0 0,13-1 440 0 0,10-8-432 0 0,9-1 432 0 0,14 4-5888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3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1 5112 0 0,'0'0'0'0'0,"-25"9"0"0"0,-16 5 0 0 0,-25 9-3360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86 6104 0 0,'0'0'0'0'0,"-23"-16"0"0"0,-15-11 0 0 0,-22-16-4104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9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0 10584 0 0,'0'0'0'0'0,"-18"23"0"0"0,-7 18 0 0 0,-19 21-7464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3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240 842 24575,'3'13'0,"61"156"0,-41-117 0,-3 1 0,14 58 0,-33-107 0,5 28 0,-6-31 0,1 1 0,-1-1 0,0 1 0,0 0 0,0-1 0,0 1 0,0-1 0,0 1 0,-1 0 0,1-1 0,0 1 0,-1-1 0,1 1 0,-1-1 0,-1 3 0,-2-46 0,-50-149 0,37 137 0,1 6 0,-3 1 0,-44-82 0,-71-75 0,132 200 0,-14-17 0,2-1 0,-13-24 0,24 39 0,0 0 0,0 0 0,0 0 0,1 0 0,0-1 0,1 1 0,0-1 0,0 1 0,0-1 0,1 0 0,1-13 0,0 18 0,0 0 0,0 0 0,0 0 0,1 0 0,-1 0 0,1 1 0,-1-1 0,1 0 0,0 1 0,0-1 0,0 1 0,1 0 0,-1 0 0,0 0 0,4-3 0,47-26 0,-37 22 0,134-67 0,177-62 0,-201 87 0,-89 36-7,33-13-1351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 3768 0 0,'-33'27'1008'0'0,"-31"34"0"0"0,70-66-645 0 0,1 1 0 0 0,-1 0 0 0 0,1 1 0 0 0,0-1 0 0 0,7-2 0 0 0,25-13 923 0 0,-35 16 203 0 0,-3 3-1936 0 0,0-1 1 0 0,1 0 0 0 0,-1 0 0 0 0,1 0-1 0 0,-1 0 1 0 0,0 0 0 0 0,0 0 0 0 0,0 0-1 0 0,0 0 1 0 0,0-1 0 0 0,0 1 0 0 0,0 0 0 0 0,0-1-1 0 0,0 1 1 0 0,0 0 0 0 0,0-3 0 0 0,1-8-801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0 4936 0 0,'0'0'0'0'0,"-7"27"416"0"0,7-11 0 0 0,7-32-4272 0 0,-1-2 2984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73 14704 0 0,'0'0'0'0'0,"23"0"0"0"0,15 2 0 0 0,-19-2-1408 0 0,-6 3 1408 0 0,-13-15-2344 0 0,0-2 1528 0 0,0 3 8 0 0,0-3 808 0 0,0-13-6320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 8072 0 0,'0'0'0'0'0,"-5"19"0"0"0,-1 19 0 0 0,3-21 1464 0 0,3-6 8 0 0,9-22-1472 0 0,-6-1 720 0 0,2 1 0 0 0,-1-6-720 0 0,-4 6-2120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8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8 11568 0 0,'0'0'0'0'0,"0"25"0"0"0,-3 17 0 0 0,-1-24-3360 0 0,4-9 3360 0 0,-5-36-3352 0 0,3 13 2400 0 0,-5 0 952 0 0,2 3-944 0 0,1-1 944 0 0,-3-11-1504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7176 0 0,'0'0'0'0'0,"28"-11"0"0"0,18-8 0 0 0,-25 10 344 0 0,-5 4 0 0 0,-42 24-344 0 0,1 1-5504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1 400 9328 0 0,'0'0'0'0'0,"37"-74"0"0"0,30-53 0 0 0,36-72-6520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4 107 9864 0 0,'0'0'0'0'0,"30"-29"0"0"0,25-20 0 0 0,-37 29 0 0 0,-18 11 0 0 0,-9 31 0 0 0,-14 22 0 0 0,5-8-1384 0 0,2-3 1384 0 0,4-8-1384 0 0,3-7 1384 0 0,-11 25-4496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96 12280 0 0,'0'0'0'0'0,"13"-16"0"0"0,4-16 0 0 0,12-16-8736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 8608 0 0,'0'0'0'0'0,"-22"14"0"0"0,-11 12 0 0 0,-22 14-5976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4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24575,'3'0'0,"-1"-1"0,1 1 0,0-1 0,-1 0 0,1 0 0,-1 0 0,0 0 0,1 0 0,-1 0 0,4-3 0,5-2 0,79-32 0,2 5 0,148-34 0,-197 59-455,1 2 0,76-2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1 1264 0 0,'0'0'0'0'0,"-10"8"0"0"0,-8 7 0 0 0,-11 8-472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9688 0 0,'0'0'0'0'0,"16"-9"0"0"0,16-4 0 0 0,-20 13 968 0 0,-10 7-968 0 0,-4 4 968 0 0,-5 3-968 0 0,0-1 288 0 0,-2-3 0 0 0,0 4-288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7352 0 0,'0'0'0'0'0,"-6"25"-2464"0"0,3-13 8 0 0,3-3 2456 0 0,-4 11-736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0 992 0 0,'0'0'0'0'0,"-9"14"0"0"0,-5 11 0 0 0,3-2 8 0 0,-1 0-8 0 0,7-8 8 0 0,5-10 0 0 0,0 7 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7624 0 0,'0'0'0'0'0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11120 0 0,'0'0'0'0'0,"0"14"0"0"0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6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0 1624 0 0,'0'0'0'0'0,"-3"14"0"0"0,-1 1 0 0 0,2 2 0 0 0,2-2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 7984 0 0,'0'0'0'0'0,"5"-13"696"0"0,8 19 0 0 0,1 6-696 0 0,0 2-2680 0 0,-3 1 8 0 0,1-1 800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40 5920 0 0,'0'0'0'0'0,"0"-14"0"0"0,0-11 0 0 0,-5 44-3792 0 0,1-8 3704 0 0,-1 3 88 0 0,-7-7-88 0 0,1-1-880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1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87 992 0 0,'0'0'0'0'0,"14"-18"0"0"0,9-6 0 0 0,15-21-264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3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31 24575,'-2'188'0,"6"245"0,-1-390 0,2 0 0,19 75 0,-17-93 0,1 0 0,2 0 0,0-1 0,2 0 0,25 40 0,-33-59 0,0 0 0,0 0 0,1 0 0,-1 0 0,1-1 0,0 1 0,0-1 0,1 0 0,-1-1 0,1 1 0,0-1 0,0 0 0,0-1 0,0 0 0,10 3 0,-7-3 0,1-1 0,0 0 0,0-1 0,-1 0 0,1-1 0,0 0 0,-1 0 0,1-1 0,13-4 0,9-6 0,-2-1 0,0-1 0,-1-2 0,0 0 0,27-22 0,-46 30 0,0-1 0,0 0 0,0-1 0,-1 0 0,0-1 0,-1 1 0,-1-2 0,1 1 0,-2-1 0,0 0 0,9-25 0,0-9 0,17-95 0,-20 83 0,-9 45 0,11-55 0,10-102 0,-23 147 0,0 0 0,-2 1 0,0-1 0,-2 0 0,-1 1 0,0 0 0,-2 0 0,-13-34 0,15 46-151,1 1-1,0-1 0,0 1 0,0-1 1,1 0-1,1 0 0,0 0 1,0-20-1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0 992 0 0,'0'0'0'0'0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0 9864 0 0,'0'0'0'0'0,"-7"18"0"0"0,0 10 0 0 0,-9 19-6920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6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11656 0 0,'0'0'0'0'0,"20"-9"0"0"0,12-5 0 0 0,19-9-8264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 1080 0 0,'0'0'0'0'0,"27"-23"0"0"0,-27 38-64 0 0,-4-1 0 0 0,1 0-160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13088 0 0,'0'0'0'0'0,"25"18"0"0"0,1-2-9336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1 992 0 0,'0'0'0'0'0,"-14"25"0"0"0,-2 1-264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0 10584 0 0,'0'0'0'0'0,"-6"14"0"0"0,-2 8 0 0 0,-7 15-7464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14792 0 0,'0'0'0'0'0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13536 0 0,'0'0'0'0'0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0 11744 0 0,'0'0'0'0'0,"-17"18"0"0"0,-14 11 0 0 0,-18 17-8328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4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 24575,'-8'182'0,"-40"227"0,32-296 0,2-11 0,-1-14 0,5 2 0,1 113 0,9-202 0,0-1 0,0 1 0,1 0 0,-1-1 0,0 1 0,0 0 0,1-1 0,-1 1 0,0 0 0,1-1 0,-1 1 0,1-1 0,-1 1 0,1-1 0,-1 1 0,1-1 0,-1 1 0,1-1 0,-1 1 0,1-1 0,0 0 0,-1 1 0,1-1 0,1 1 0,25 5 0,39-5 0,-49-1 0,103-3 0,175-26 0,-239 22 0,109 1 0,-162 6-151,0 0-1,-1-1 0,1 1 0,0 0 1,0-1-1,0 1 0,0-1 1,4-2-1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9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0 11032 0 0,'0'0'0'0'0,"-9"13"0"0"0,-5 6 0 0 0,-9 13-7800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12376 0 0,'0'0'0'0'0,"15"-9"0"0"0,8-9 0 0 0,14-7-8808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4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100 212 3144 0 0,'0'0'0'0'0,"-25"16"0"0"0,-16 16 0 0 0,22-14 2728 0 0,5-4-2728 0 0,37-28 2736 0 0,28-23-2736 0 0,-12 8 840 0 0,5-3-840 0 0,-15 9 848 0 0,-10 9-848 0 0,-1 0-784 0 0,-4 0 784 0 0,9-11-784 0 0,2-7 784 0 0,24-25-5872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22 13360 0 0,'0'0'0'0'0,"-23"16"0"0"0,-11 11 0 0 0,22-16-3392 0 0,10-6 3392 0 0,27-19-3384 0 0,21-11 3384 0 0,25-16-3616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 9328 0 0,'0'0'0'0'0,"-14"23"0"0"0,-13 14 0 0 0,25-17 1016 0 0,11-10-1016 0 0,-9 3 1024 0 0,-3-8 80 0 0,13-9-1104 0 0,11-4-2432 0 0,-6 1 8 0 0,-1-2 2424 0 0,14-9-4632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0 8880 0 0,'0'0'0'0'0,"-40"15"0"0"0,-26 8 0 0 0,25-7-3064 0 0,8-2 3064 0 0,56-21-3056 0 0,37-20 3056 0 0,23-7-832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1 12192 0 0,'0'0'0'0'0,"-18"5"0"0"0,-10 7 0 0 0,-18 4-8664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10136 0 0,'0'0'0'0'0,"23"12"0"0"0,14 4 0 0 0,23 13-7128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11384 0 0,'0'0'0'0'0,"23"0"0"0"0,14-3 0 0 0,-23 3-2296 0 0,-10 0 2296 0 0,-27 14-2296 0 0,10-9 576 0 0,6-1 1720 0 0,-11 5-944 0 0,6-1 1712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18 992 0 0,'0'0'0'0'0,"20"-17"8"0"0,-8 20 0 0 0,-15 22-8 0 0,-1 2-280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5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1 24575,'-9'32'0,"-47"134"0,-73 224 0,15-37 0,114-352 0,-1 0 0,1 1 0,0-1 0,-1 0 0,1 0 0,0 1 0,0-1 0,-1 0 0,1 1 0,0-1 0,0 0 0,1 1 0,-1-1 0,0 0 0,0 1 0,1-1 0,-1 0 0,1 1 0,-1-1 0,2 2 0,0-1 0,-1-1 0,1 1 0,0-1 0,1 1 0,-1-1 0,0 0 0,0 0 0,5 2 0,5 2 0,11 5 0,1-1 0,0-2 0,0 0 0,1-1 0,27 2 0,127 3 0,-40-4 0,-3-1-1365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0 119 6456 0 0,'0'0'0'0'0,"2"-23"0"0"0,1-13 0 0 0,3-24-4368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19 2872 0 0,'0'0'0'0'0,"-16"-2"0"0"0,-10-5 0 0 0,-17-2-1680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1 1888 0 0,'0'0'0'0'0,"-23"2"0"0"0,9 10-272 0 0,0 4 272 0 0,3-7-264 0 0,-1 0-208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13448 0 0,'0'0'0'0'0,"92"23"0"0"0,60 18 0 0 0,-56-16-4856 0 0,-15 1 4856 0 0,-28-6-4856 0 0,-21-1 4856 0 0,53 22-1112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5296 0 0,'0'0'0'0'0,"-9"14"0"0"0,-2 13 0 0 0,-10 12-3496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4 10400 0 0,'0'0'0'0'0,"-30"10"0"0"0,-25 12 0 0 0,42-12 144 0 0,22-1-144 0 0,5-7 152 0 0,9-4-152 0 0,0-3-376 0 0,6-2 376 0 0,-15 5-376 0 0,-7 2 376 0 0,4-5-2888 0 0,3-13 0 0 0,0 0 960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 8792 0 0,'0'0'0'0'0,"-16"26"0"0"0,-13 20 0 0 0,21-23 824 0 0,8-7-824 0 0,15-17 832 0 0,16-14-832 0 0,-7 0 0 0 0,8-5 0 0 0,-16 9 0 0 0,-3 2 0 0 0,4 4-2136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0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25 8432 0 0,'0'0'0'0'0,"-32"18"0"0"0,-19 10 0 0 0,17-10-1768 0 0,6-2 1768 0 0,44-21-1760 0 0,34-15 1760 0 0,-13 2-2240 0 0,0-5 2240 0 0,37-16-1240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8792 0 0,'0'0'0'0'0,"-21"19"0"0"0,-9 13 0 0 0,21-16 688 0 0,9-3 8 0 0,-12 1-696 0 0,24-18-2672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9504 0 0,'0'0'0'0'0,"13"11"0"0"0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0:57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1976 0 0,'0'0'10886'0'0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9864 0 0,'0'0'0'0'0,"18"18"0"0"0,10 11 0 0 0,-19-15-536 0 0,-9-9 536 0 0,-16-16-2040 0 0,5 8 544 0 0,-3 6 1496 0 0,0-1-1360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10312 0 0,'0'0'0'0'0,"14"-7"0"0"0,13-8 0 0 0,-16 12-1248 0 0,-4 3 1248 0 0,-14 11-1248 0 0,-7 3 600 0 0,-1-2 0 0 0,1-1-3600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 11656 0 0,'0'0'0'0'0,"3"-27"0"0"0,6-17 0 0 0,-4 69-8304 0 0,1 1 7304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10672 0 0,'0'0'0'0'0,"17"27"1160"0"0,-11-17 8 0 0,1 5-1168 0 0,-5-1-384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6368 0 0,'0'0'0'0'0,"21"-13"0"0"0,-1 3-4296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12280 0 0,'0'0'0'0'0,"19"0"0"0"0,17-2 0 0 0,-26 2 800 0 0,-6 2 0 0 0,-16-2-336 0 0,-4 0 8 0 0,3-2-472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 9688 0 0,'0'0'0'0'0,"10"-16"0"0"0,8-16 0 0 0,10-16-6792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5656 0 0,'-7'107'8537'0'0,"7"-104"-8569"0"0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1 160 7352 0 0,'0'0'0'0'0,"2"-32"0"0"0,1-16 0 0 0,2-32-5040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86 12280 0 0,'0'0'0'0'0,"-40"-19"0"0"0,-22-15 0 0 0,30 14-4400 0 0,14 8 4400 0 0,45 17-4392 0 0,29 13 4392 0 0,-13-13-424 0 0,1-5 424 0 0,-10 4-416 0 0,-2 1 416 0 0,33 4-1408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5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12016 0 0,'0'0'0'0'0,"-5"19"0"0"0,-1 13 0 0 0,-4 20-8536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6 8520 0 0,'-26'17'182'0'0,"21"-14"-50"0"0,-1 0 1 0 0,0 1-1 0 0,1 0 0 0 0,0 0 1 0 0,0 0-1 0 0,0 1 0 0 0,1 0 1 0 0,-6 7-1 0 0,9-12-78 0 0,1 0 0 0 0,0 1 0 0 0,-1-1 0 0 0,1 0-1 0 0,0 1 1 0 0,0-1 0 0 0,-1 0 0 0 0,1 1 0 0 0,0-1 0 0 0,0 0 0 0 0,0 1 0 0 0,0-1-1 0 0,-1 1 1 0 0,1-1 0 0 0,0 0 0 0 0,0 1 0 0 0,0-1 0 0 0,0 1 0 0 0,0-1 0 0 0,0 1-1 0 0,0-1 1 0 0,0 0 0 0 0,0 1 0 0 0,0-1 0 0 0,0 1 0 0 0,0-1 0 0 0,1 1 0 0 0,-1-1-1 0 0,0 0 1 0 0,0 1 0 0 0,0-1 0 0 0,0 0 0 0 0,1 1 0 0 0,-1-1 0 0 0,0 0 0 0 0,0 1-1 0 0,1-1 1 0 0,-1 0 0 0 0,0 1 0 0 0,1-1 0 0 0,-1 0 0 0 0,0 1 0 0 0,1-1 0 0 0,-1 0-1 0 0,0 0 1 0 0,1 0 0 0 0,-1 1 0 0 0,1-1 0 0 0,-1 0 0 0 0,0 0 0 0 0,1 0-1 0 0,-1 0 1 0 0,1 0 0 0 0,26 2 1266 0 0,-21-2 558 0 0,32-46-12850 0 0,-3 6 8952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9776 0 0,'0'0'0'0'0,"-18"15"0"0"0,-10 6 0 0 0,23-9 1424 0 0,7-6 8 0 0,-2 6-864 0 0,12-5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1 9056 0 0,'0'0'0'0'0,"-23"16"0"0"0,-11 16 0 0 0,31-18 768 0 0,17-3-768 0 0,-23 1 768 0 0,-5-3-768 0 0,-4 2-3104 0 0,39-17 8 0 0,-1 1 1056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5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7352 0 0,'0'0'0'0'0,"14"-20"0"0"0,13-12 0 0 0,12-20-5040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7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0 13720 0 0,'0'0'0'0'0,"-3"15"0"0"0,-3 6 0 0 0,3-9 368 0 0,3-3 0 0 0,3 2-368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65 10848 0 0,'0'0'0'0'0,"27"-13"0"0"0,15-6 0 0 0,28-13-7656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24 10672 0 0,'0'0'0'0'0,"-32"14"0"0"0,-15 9 0 0 0,27-14 1248 0 0,13-9 8 0 0,19-18-1256 0 0,6 7 184 0 0,7-3-184 0 0,-13 5 192 0 0,-5 4-192 0 0,8-7-1000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0 8432 0 0,'0'0'0'0'0,"-14"29"0"0"0,-9 22 0 0 0,17-24-736 0 0,6-11 736 0 0,20-39-728 0 0,-8 12-1208 0 0,2 2 1936 0 0,1-7-1928 0 0,-1-1 560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 14256 0 0,'0'0'0'0'0,"-23"33"0"0"0,-10 24 0 0 0,24-21-872 0 0,10-11 872 0 0,17-34-872 0 0,18-25 872 0 0,-15 7-3784 0 0,0-3 3784 0 0,-7 9-3776 0 0,-3 10 3776 0 0,1-3-808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5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0 11120 0 0,'0'0'0'0'0,"-13"23"0"0"0,-3 18 0 0 0,9-18 496 0 0,7-7-496 0 0,-2-3 496 0 0,2-8-496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C1DD3-0493-46C3-BD53-8794B61DBF4A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11390-20C9-4ACC-861C-4A0879D05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6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minobe’s</a:t>
            </a:r>
            <a:r>
              <a:rPr lang="it-IT" dirty="0"/>
              <a:t> and </a:t>
            </a:r>
            <a:r>
              <a:rPr lang="it-IT" dirty="0" err="1"/>
              <a:t>chelton’s</a:t>
            </a:r>
            <a:r>
              <a:rPr lang="it-IT" dirty="0"/>
              <a:t>, </a:t>
            </a:r>
            <a:r>
              <a:rPr lang="it-IT" dirty="0" err="1"/>
              <a:t>fabien’s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for </a:t>
            </a:r>
            <a:r>
              <a:rPr lang="it-IT" dirty="0" err="1"/>
              <a:t>summarizing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7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23881-83DB-62CF-B625-034AC2B5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E2C79C0-7CE2-3511-4FCA-740CE999F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9AB5FF-DEB5-F3AF-72FF-D56B559B8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B836F2-2D2B-9414-F201-2B02B4742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35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3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9394F-115B-68E1-F5AE-0BF08C619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00C962C-AAD6-9BF8-4B1A-0A37FC7F0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FC7B0F-2DE3-F838-6383-871CD2920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C84B76-4256-FFDE-E4AD-AF80FD3BF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33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213F9-A88A-651C-8597-844BE615F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E10578F-31C5-DD4B-418A-D061028FE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2981DC-B2CE-A28D-43FB-59C264D6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78E1CF-8C61-3E3D-BCC0-09B866F4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9FFAA-E6DC-32F4-3344-9FFC262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2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ADF1A-77B5-E80E-D51C-0AA7BF9C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8F8BAB-63C8-C2D9-3C51-BDA9D116E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4DB1FF-671A-A0B8-CDF4-856F52D9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6A5DE4-1BA8-D2CA-B7DC-59F20CF2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613F6C-E208-D508-FDA5-80233AFA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20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6DF4DD8-23E0-4910-0F14-D6210475F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56F801-CFF9-DEA6-840B-D97204339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D56F39-ACB6-1B1C-D832-7F3F0FA1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D1E999-4CB2-7CC4-4C92-F1C6625E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87DC3-691F-51B5-F673-7BD45247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17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463FD-3FAC-3F71-A7AC-82AED9D1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7C69A3-1D03-325B-D560-7F8675D9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4F34F2-D20F-019C-7494-8595EFD3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2964D-71CA-1714-8532-AAEF0C29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B5750C-888C-89C6-3E43-39F0B618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894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4DE91-1A94-710E-013F-7283EB79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8DABDE-999E-6E6A-EA7C-EEEB3FD7F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4D77E7-9DB8-159D-B1BC-290788A2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4C75BF-0D87-ACD7-C839-765C7849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47D844-91EB-1928-55C3-0B5862FA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62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B83D5-D972-5D8E-692A-2BC98979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75265-8114-7946-77C4-9D6A4554B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257F1B-4A2B-C39A-F3A5-221BBD98C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EA3D1F-2DF1-7382-46E3-EB0140FF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7FF053-CEF9-B6B0-6949-8F95EEF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840505-BB0F-561B-53C7-72C9B5FE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19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348D0F-6869-164A-E0D2-39CC9E49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3EC749-98AF-50A0-EC63-087AE9469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9074133-82E4-16EC-7CEE-57AD62EFC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06D53F-67AA-29A8-5784-2E1F9D07B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000D82F-4A2D-8CCD-119F-D3E2CE497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5B212B1-8070-16AB-4FA9-F2372B5C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79D7201-4B14-99DC-5749-0E089C6D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C5507B-6663-433B-E84E-875E7344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5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F6BE7-757E-56FA-4E0F-6E17AA1B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B72AD7-C79A-5288-1E24-AE43AE35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3976F6-1FD2-209C-F3DD-E71ECA66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04098B-A7C8-309B-FC5E-C485D161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0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EF89AD-9836-8436-B78A-727551CE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D64F972-F76D-1801-CAF8-C29CFCCE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1BD330-1642-FFE7-5257-F1E80783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78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BA881-5A2A-3852-3B42-D9ED5C19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DF34F4-D410-0E0D-90AA-1E879969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3247E5-53AF-FD25-FCFC-DE2019D4A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0FB3B5-853A-08D6-F356-C64265CD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627E74-B969-564B-B4CC-23BF846B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896FC7-FCC0-BAF2-6C54-1C0D69E8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20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7B4FC-89F4-9866-245F-2376D259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222478-8FE2-79DD-F1D9-4FA02AF06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DC2C8A-1DDB-89AE-68AE-020257B33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9201F4-4A8F-9A44-6318-E5298F40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C624DF-CE26-D139-CCC7-4BB6D901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111F0F-DFCF-15CF-7236-987DE65A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9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F6C5D8-F7DE-DD5D-DF3B-3C779867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F2428FC-5BFD-B3AF-6486-58D48334A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B65313-CF1E-98D9-0F66-6096B6DE6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855025-61C7-5B70-F57F-AE37CC818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D4D85F-EB37-6A6E-088E-3D6D70DF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1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arth.nullschool.net/#current/ocean/surface/currents/orthographic=-53.45,15.81,1332/loc=-61.075,10.136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3" Type="http://schemas.openxmlformats.org/officeDocument/2006/relationships/image" Target="../media/image2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customXml" Target="../ink/ink5.xml"/><Relationship Id="rId15" Type="http://schemas.openxmlformats.org/officeDocument/2006/relationships/customXml" Target="../ink/ink7.xml"/><Relationship Id="rId10" Type="http://schemas.openxmlformats.org/officeDocument/2006/relationships/image" Target="../media/image11.png"/><Relationship Id="rId4" Type="http://schemas.openxmlformats.org/officeDocument/2006/relationships/customXml" Target="../ink/ink2.xml"/><Relationship Id="rId9" Type="http://schemas.openxmlformats.org/officeDocument/2006/relationships/customXml" Target="../ink/ink4.xm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1" Type="http://schemas.openxmlformats.org/officeDocument/2006/relationships/customXml" Target="../ink/ink16.xml"/><Relationship Id="rId42" Type="http://schemas.openxmlformats.org/officeDocument/2006/relationships/image" Target="../media/image35.png"/><Relationship Id="rId63" Type="http://schemas.openxmlformats.org/officeDocument/2006/relationships/customXml" Target="../ink/ink37.xml"/><Relationship Id="rId84" Type="http://schemas.openxmlformats.org/officeDocument/2006/relationships/image" Target="../media/image56.png"/><Relationship Id="rId138" Type="http://schemas.openxmlformats.org/officeDocument/2006/relationships/customXml" Target="../ink/ink76.xml"/><Relationship Id="rId159" Type="http://schemas.openxmlformats.org/officeDocument/2006/relationships/image" Target="../media/image92.png"/><Relationship Id="rId170" Type="http://schemas.openxmlformats.org/officeDocument/2006/relationships/customXml" Target="../ink/ink92.xml"/><Relationship Id="rId107" Type="http://schemas.openxmlformats.org/officeDocument/2006/relationships/image" Target="../media/image66.png"/><Relationship Id="rId11" Type="http://schemas.openxmlformats.org/officeDocument/2006/relationships/customXml" Target="../ink/ink11.xml"/><Relationship Id="rId32" Type="http://schemas.openxmlformats.org/officeDocument/2006/relationships/image" Target="../media/image30.png"/><Relationship Id="rId53" Type="http://schemas.openxmlformats.org/officeDocument/2006/relationships/customXml" Target="../ink/ink32.xml"/><Relationship Id="rId74" Type="http://schemas.openxmlformats.org/officeDocument/2006/relationships/image" Target="../media/image51.png"/><Relationship Id="rId128" Type="http://schemas.openxmlformats.org/officeDocument/2006/relationships/customXml" Target="../ink/ink71.xml"/><Relationship Id="rId149" Type="http://schemas.openxmlformats.org/officeDocument/2006/relationships/image" Target="../media/image87.png"/><Relationship Id="rId5" Type="http://schemas.openxmlformats.org/officeDocument/2006/relationships/customXml" Target="../ink/ink8.xml"/><Relationship Id="rId95" Type="http://schemas.openxmlformats.org/officeDocument/2006/relationships/image" Target="../media/image61.png"/><Relationship Id="rId160" Type="http://schemas.openxmlformats.org/officeDocument/2006/relationships/customXml" Target="../ink/ink87.xml"/><Relationship Id="rId181" Type="http://schemas.openxmlformats.org/officeDocument/2006/relationships/image" Target="../media/image103.png"/><Relationship Id="rId22" Type="http://schemas.openxmlformats.org/officeDocument/2006/relationships/image" Target="../media/image25.png"/><Relationship Id="rId43" Type="http://schemas.openxmlformats.org/officeDocument/2006/relationships/customXml" Target="../ink/ink27.xml"/><Relationship Id="rId64" Type="http://schemas.openxmlformats.org/officeDocument/2006/relationships/image" Target="../media/image46.png"/><Relationship Id="rId118" Type="http://schemas.openxmlformats.org/officeDocument/2006/relationships/customXml" Target="../ink/ink66.xml"/><Relationship Id="rId139" Type="http://schemas.openxmlformats.org/officeDocument/2006/relationships/image" Target="../media/image82.png"/><Relationship Id="rId85" Type="http://schemas.openxmlformats.org/officeDocument/2006/relationships/customXml" Target="../ink/ink48.xml"/><Relationship Id="rId150" Type="http://schemas.openxmlformats.org/officeDocument/2006/relationships/customXml" Target="../ink/ink82.xml"/><Relationship Id="rId171" Type="http://schemas.openxmlformats.org/officeDocument/2006/relationships/image" Target="../media/image98.png"/><Relationship Id="rId12" Type="http://schemas.openxmlformats.org/officeDocument/2006/relationships/image" Target="../media/image20.png"/><Relationship Id="rId33" Type="http://schemas.openxmlformats.org/officeDocument/2006/relationships/customXml" Target="../ink/ink22.xml"/><Relationship Id="rId108" Type="http://schemas.openxmlformats.org/officeDocument/2006/relationships/customXml" Target="../ink/ink61.xml"/><Relationship Id="rId129" Type="http://schemas.openxmlformats.org/officeDocument/2006/relationships/image" Target="../media/image77.png"/><Relationship Id="rId54" Type="http://schemas.openxmlformats.org/officeDocument/2006/relationships/image" Target="../media/image41.png"/><Relationship Id="rId75" Type="http://schemas.openxmlformats.org/officeDocument/2006/relationships/customXml" Target="../ink/ink43.xml"/><Relationship Id="rId96" Type="http://schemas.openxmlformats.org/officeDocument/2006/relationships/customXml" Target="../ink/ink54.xml"/><Relationship Id="rId140" Type="http://schemas.openxmlformats.org/officeDocument/2006/relationships/customXml" Target="../ink/ink77.xml"/><Relationship Id="rId161" Type="http://schemas.openxmlformats.org/officeDocument/2006/relationships/image" Target="../media/image93.png"/><Relationship Id="rId182" Type="http://schemas.openxmlformats.org/officeDocument/2006/relationships/customXml" Target="../ink/ink98.xml"/><Relationship Id="rId6" Type="http://schemas.openxmlformats.org/officeDocument/2006/relationships/image" Target="../media/image17.png"/><Relationship Id="rId23" Type="http://schemas.openxmlformats.org/officeDocument/2006/relationships/customXml" Target="../ink/ink17.xml"/><Relationship Id="rId119" Type="http://schemas.openxmlformats.org/officeDocument/2006/relationships/image" Target="../media/image72.png"/><Relationship Id="rId44" Type="http://schemas.openxmlformats.org/officeDocument/2006/relationships/image" Target="../media/image36.png"/><Relationship Id="rId65" Type="http://schemas.openxmlformats.org/officeDocument/2006/relationships/customXml" Target="../ink/ink38.xml"/><Relationship Id="rId86" Type="http://schemas.openxmlformats.org/officeDocument/2006/relationships/image" Target="../media/image57.png"/><Relationship Id="rId130" Type="http://schemas.openxmlformats.org/officeDocument/2006/relationships/customXml" Target="../ink/ink72.xml"/><Relationship Id="rId151" Type="http://schemas.openxmlformats.org/officeDocument/2006/relationships/image" Target="../media/image88.png"/><Relationship Id="rId172" Type="http://schemas.openxmlformats.org/officeDocument/2006/relationships/customXml" Target="../ink/ink93.xml"/><Relationship Id="rId13" Type="http://schemas.openxmlformats.org/officeDocument/2006/relationships/customXml" Target="../ink/ink12.xml"/><Relationship Id="rId18" Type="http://schemas.openxmlformats.org/officeDocument/2006/relationships/image" Target="../media/image23.png"/><Relationship Id="rId39" Type="http://schemas.openxmlformats.org/officeDocument/2006/relationships/customXml" Target="../ink/ink25.xml"/><Relationship Id="rId109" Type="http://schemas.openxmlformats.org/officeDocument/2006/relationships/image" Target="../media/image67.png"/><Relationship Id="rId34" Type="http://schemas.openxmlformats.org/officeDocument/2006/relationships/image" Target="../media/image31.png"/><Relationship Id="rId50" Type="http://schemas.openxmlformats.org/officeDocument/2006/relationships/image" Target="../media/image39.png"/><Relationship Id="rId55" Type="http://schemas.openxmlformats.org/officeDocument/2006/relationships/customXml" Target="../ink/ink33.xml"/><Relationship Id="rId76" Type="http://schemas.openxmlformats.org/officeDocument/2006/relationships/image" Target="../media/image52.png"/><Relationship Id="rId97" Type="http://schemas.openxmlformats.org/officeDocument/2006/relationships/image" Target="../media/image62.png"/><Relationship Id="rId104" Type="http://schemas.openxmlformats.org/officeDocument/2006/relationships/customXml" Target="../ink/ink59.xml"/><Relationship Id="rId120" Type="http://schemas.openxmlformats.org/officeDocument/2006/relationships/customXml" Target="../ink/ink67.xml"/><Relationship Id="rId125" Type="http://schemas.openxmlformats.org/officeDocument/2006/relationships/image" Target="../media/image75.png"/><Relationship Id="rId141" Type="http://schemas.openxmlformats.org/officeDocument/2006/relationships/image" Target="../media/image83.png"/><Relationship Id="rId146" Type="http://schemas.openxmlformats.org/officeDocument/2006/relationships/customXml" Target="../ink/ink80.xml"/><Relationship Id="rId167" Type="http://schemas.openxmlformats.org/officeDocument/2006/relationships/image" Target="../media/image96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92" Type="http://schemas.openxmlformats.org/officeDocument/2006/relationships/customXml" Target="../ink/ink52.xml"/><Relationship Id="rId162" Type="http://schemas.openxmlformats.org/officeDocument/2006/relationships/customXml" Target="../ink/ink88.xml"/><Relationship Id="rId18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20.xml"/><Relationship Id="rId24" Type="http://schemas.openxmlformats.org/officeDocument/2006/relationships/image" Target="../media/image26.png"/><Relationship Id="rId40" Type="http://schemas.openxmlformats.org/officeDocument/2006/relationships/image" Target="../media/image34.png"/><Relationship Id="rId45" Type="http://schemas.openxmlformats.org/officeDocument/2006/relationships/customXml" Target="../ink/ink28.xml"/><Relationship Id="rId66" Type="http://schemas.openxmlformats.org/officeDocument/2006/relationships/image" Target="../media/image47.png"/><Relationship Id="rId87" Type="http://schemas.openxmlformats.org/officeDocument/2006/relationships/customXml" Target="../ink/ink49.xml"/><Relationship Id="rId110" Type="http://schemas.openxmlformats.org/officeDocument/2006/relationships/customXml" Target="../ink/ink62.xml"/><Relationship Id="rId115" Type="http://schemas.openxmlformats.org/officeDocument/2006/relationships/image" Target="../media/image70.png"/><Relationship Id="rId131" Type="http://schemas.openxmlformats.org/officeDocument/2006/relationships/image" Target="../media/image78.png"/><Relationship Id="rId136" Type="http://schemas.openxmlformats.org/officeDocument/2006/relationships/customXml" Target="../ink/ink75.xml"/><Relationship Id="rId157" Type="http://schemas.openxmlformats.org/officeDocument/2006/relationships/image" Target="../media/image91.png"/><Relationship Id="rId178" Type="http://schemas.openxmlformats.org/officeDocument/2006/relationships/customXml" Target="../ink/ink96.xml"/><Relationship Id="rId61" Type="http://schemas.openxmlformats.org/officeDocument/2006/relationships/customXml" Target="../ink/ink36.xml"/><Relationship Id="rId82" Type="http://schemas.openxmlformats.org/officeDocument/2006/relationships/image" Target="../media/image55.png"/><Relationship Id="rId152" Type="http://schemas.openxmlformats.org/officeDocument/2006/relationships/customXml" Target="../ink/ink83.xml"/><Relationship Id="rId173" Type="http://schemas.openxmlformats.org/officeDocument/2006/relationships/image" Target="../media/image99.png"/><Relationship Id="rId19" Type="http://schemas.openxmlformats.org/officeDocument/2006/relationships/customXml" Target="../ink/ink15.xml"/><Relationship Id="rId14" Type="http://schemas.openxmlformats.org/officeDocument/2006/relationships/image" Target="../media/image21.png"/><Relationship Id="rId30" Type="http://schemas.openxmlformats.org/officeDocument/2006/relationships/image" Target="../media/image29.png"/><Relationship Id="rId35" Type="http://schemas.openxmlformats.org/officeDocument/2006/relationships/customXml" Target="../ink/ink23.xml"/><Relationship Id="rId56" Type="http://schemas.openxmlformats.org/officeDocument/2006/relationships/image" Target="../media/image42.png"/><Relationship Id="rId77" Type="http://schemas.openxmlformats.org/officeDocument/2006/relationships/customXml" Target="../ink/ink44.xml"/><Relationship Id="rId100" Type="http://schemas.openxmlformats.org/officeDocument/2006/relationships/customXml" Target="../ink/ink56.xml"/><Relationship Id="rId105" Type="http://schemas.openxmlformats.org/officeDocument/2006/relationships/image" Target="../media/image65.png"/><Relationship Id="rId126" Type="http://schemas.openxmlformats.org/officeDocument/2006/relationships/customXml" Target="../ink/ink70.xml"/><Relationship Id="rId147" Type="http://schemas.openxmlformats.org/officeDocument/2006/relationships/image" Target="../media/image86.png"/><Relationship Id="rId168" Type="http://schemas.openxmlformats.org/officeDocument/2006/relationships/customXml" Target="../ink/ink91.xml"/><Relationship Id="rId8" Type="http://schemas.openxmlformats.org/officeDocument/2006/relationships/image" Target="../media/image18.png"/><Relationship Id="rId51" Type="http://schemas.openxmlformats.org/officeDocument/2006/relationships/customXml" Target="../ink/ink31.xml"/><Relationship Id="rId72" Type="http://schemas.openxmlformats.org/officeDocument/2006/relationships/image" Target="../media/image50.png"/><Relationship Id="rId93" Type="http://schemas.openxmlformats.org/officeDocument/2006/relationships/image" Target="../media/image60.png"/><Relationship Id="rId98" Type="http://schemas.openxmlformats.org/officeDocument/2006/relationships/customXml" Target="../ink/ink55.xml"/><Relationship Id="rId121" Type="http://schemas.openxmlformats.org/officeDocument/2006/relationships/image" Target="../media/image73.png"/><Relationship Id="rId142" Type="http://schemas.openxmlformats.org/officeDocument/2006/relationships/customXml" Target="../ink/ink78.xml"/><Relationship Id="rId163" Type="http://schemas.openxmlformats.org/officeDocument/2006/relationships/image" Target="../media/image94.png"/><Relationship Id="rId184" Type="http://schemas.openxmlformats.org/officeDocument/2006/relationships/customXml" Target="../ink/ink99.xml"/><Relationship Id="rId3" Type="http://schemas.openxmlformats.org/officeDocument/2006/relationships/image" Target="../media/image2.png"/><Relationship Id="rId25" Type="http://schemas.openxmlformats.org/officeDocument/2006/relationships/customXml" Target="../ink/ink18.xml"/><Relationship Id="rId46" Type="http://schemas.openxmlformats.org/officeDocument/2006/relationships/image" Target="../media/image37.png"/><Relationship Id="rId67" Type="http://schemas.openxmlformats.org/officeDocument/2006/relationships/customXml" Target="../ink/ink39.xml"/><Relationship Id="rId116" Type="http://schemas.openxmlformats.org/officeDocument/2006/relationships/customXml" Target="../ink/ink65.xml"/><Relationship Id="rId137" Type="http://schemas.openxmlformats.org/officeDocument/2006/relationships/image" Target="../media/image81.png"/><Relationship Id="rId158" Type="http://schemas.openxmlformats.org/officeDocument/2006/relationships/customXml" Target="../ink/ink86.xml"/><Relationship Id="rId20" Type="http://schemas.openxmlformats.org/officeDocument/2006/relationships/image" Target="../media/image24.png"/><Relationship Id="rId41" Type="http://schemas.openxmlformats.org/officeDocument/2006/relationships/customXml" Target="../ink/ink26.xml"/><Relationship Id="rId62" Type="http://schemas.openxmlformats.org/officeDocument/2006/relationships/image" Target="../media/image45.png"/><Relationship Id="rId83" Type="http://schemas.openxmlformats.org/officeDocument/2006/relationships/customXml" Target="../ink/ink47.xml"/><Relationship Id="rId88" Type="http://schemas.openxmlformats.org/officeDocument/2006/relationships/image" Target="../media/image58.png"/><Relationship Id="rId111" Type="http://schemas.openxmlformats.org/officeDocument/2006/relationships/image" Target="../media/image68.png"/><Relationship Id="rId132" Type="http://schemas.openxmlformats.org/officeDocument/2006/relationships/customXml" Target="../ink/ink73.xml"/><Relationship Id="rId153" Type="http://schemas.openxmlformats.org/officeDocument/2006/relationships/image" Target="../media/image89.png"/><Relationship Id="rId174" Type="http://schemas.openxmlformats.org/officeDocument/2006/relationships/customXml" Target="../ink/ink94.xml"/><Relationship Id="rId179" Type="http://schemas.openxmlformats.org/officeDocument/2006/relationships/image" Target="../media/image102.png"/><Relationship Id="rId15" Type="http://schemas.openxmlformats.org/officeDocument/2006/relationships/customXml" Target="../ink/ink13.xml"/><Relationship Id="rId36" Type="http://schemas.openxmlformats.org/officeDocument/2006/relationships/image" Target="../media/image32.png"/><Relationship Id="rId57" Type="http://schemas.openxmlformats.org/officeDocument/2006/relationships/customXml" Target="../ink/ink34.xml"/><Relationship Id="rId106" Type="http://schemas.openxmlformats.org/officeDocument/2006/relationships/customXml" Target="../ink/ink60.xml"/><Relationship Id="rId127" Type="http://schemas.openxmlformats.org/officeDocument/2006/relationships/image" Target="../media/image76.png"/><Relationship Id="rId10" Type="http://schemas.openxmlformats.org/officeDocument/2006/relationships/image" Target="../media/image19.png"/><Relationship Id="rId31" Type="http://schemas.openxmlformats.org/officeDocument/2006/relationships/customXml" Target="../ink/ink21.xml"/><Relationship Id="rId52" Type="http://schemas.openxmlformats.org/officeDocument/2006/relationships/image" Target="../media/image40.png"/><Relationship Id="rId73" Type="http://schemas.openxmlformats.org/officeDocument/2006/relationships/customXml" Target="../ink/ink42.xml"/><Relationship Id="rId78" Type="http://schemas.openxmlformats.org/officeDocument/2006/relationships/image" Target="../media/image53.png"/><Relationship Id="rId94" Type="http://schemas.openxmlformats.org/officeDocument/2006/relationships/customXml" Target="../ink/ink53.xml"/><Relationship Id="rId99" Type="http://schemas.openxmlformats.org/officeDocument/2006/relationships/image" Target="../media/image63.png"/><Relationship Id="rId101" Type="http://schemas.openxmlformats.org/officeDocument/2006/relationships/image" Target="../media/image64.png"/><Relationship Id="rId122" Type="http://schemas.openxmlformats.org/officeDocument/2006/relationships/customXml" Target="../ink/ink68.xml"/><Relationship Id="rId143" Type="http://schemas.openxmlformats.org/officeDocument/2006/relationships/image" Target="../media/image84.png"/><Relationship Id="rId148" Type="http://schemas.openxmlformats.org/officeDocument/2006/relationships/customXml" Target="../ink/ink81.xml"/><Relationship Id="rId164" Type="http://schemas.openxmlformats.org/officeDocument/2006/relationships/customXml" Target="../ink/ink89.xml"/><Relationship Id="rId169" Type="http://schemas.openxmlformats.org/officeDocument/2006/relationships/image" Target="../media/image97.png"/><Relationship Id="rId185" Type="http://schemas.openxmlformats.org/officeDocument/2006/relationships/image" Target="../media/image105.png"/><Relationship Id="rId4" Type="http://schemas.openxmlformats.org/officeDocument/2006/relationships/image" Target="../media/image16.png"/><Relationship Id="rId9" Type="http://schemas.openxmlformats.org/officeDocument/2006/relationships/customXml" Target="../ink/ink10.xml"/><Relationship Id="rId180" Type="http://schemas.openxmlformats.org/officeDocument/2006/relationships/customXml" Target="../ink/ink97.xml"/><Relationship Id="rId26" Type="http://schemas.openxmlformats.org/officeDocument/2006/relationships/image" Target="../media/image27.png"/><Relationship Id="rId47" Type="http://schemas.openxmlformats.org/officeDocument/2006/relationships/customXml" Target="../ink/ink29.xml"/><Relationship Id="rId68" Type="http://schemas.openxmlformats.org/officeDocument/2006/relationships/image" Target="../media/image48.png"/><Relationship Id="rId89" Type="http://schemas.openxmlformats.org/officeDocument/2006/relationships/customXml" Target="../ink/ink50.xml"/><Relationship Id="rId112" Type="http://schemas.openxmlformats.org/officeDocument/2006/relationships/customXml" Target="../ink/ink63.xml"/><Relationship Id="rId133" Type="http://schemas.openxmlformats.org/officeDocument/2006/relationships/image" Target="../media/image79.png"/><Relationship Id="rId154" Type="http://schemas.openxmlformats.org/officeDocument/2006/relationships/customXml" Target="../ink/ink84.xml"/><Relationship Id="rId175" Type="http://schemas.openxmlformats.org/officeDocument/2006/relationships/image" Target="../media/image100.png"/><Relationship Id="rId16" Type="http://schemas.openxmlformats.org/officeDocument/2006/relationships/image" Target="../media/image22.png"/><Relationship Id="rId37" Type="http://schemas.openxmlformats.org/officeDocument/2006/relationships/customXml" Target="../ink/ink24.xml"/><Relationship Id="rId58" Type="http://schemas.openxmlformats.org/officeDocument/2006/relationships/image" Target="../media/image43.png"/><Relationship Id="rId79" Type="http://schemas.openxmlformats.org/officeDocument/2006/relationships/customXml" Target="../ink/ink45.xml"/><Relationship Id="rId102" Type="http://schemas.openxmlformats.org/officeDocument/2006/relationships/customXml" Target="../ink/ink57.xml"/><Relationship Id="rId123" Type="http://schemas.openxmlformats.org/officeDocument/2006/relationships/image" Target="../media/image74.png"/><Relationship Id="rId144" Type="http://schemas.openxmlformats.org/officeDocument/2006/relationships/customXml" Target="../ink/ink79.xml"/><Relationship Id="rId90" Type="http://schemas.openxmlformats.org/officeDocument/2006/relationships/customXml" Target="../ink/ink51.xml"/><Relationship Id="rId165" Type="http://schemas.openxmlformats.org/officeDocument/2006/relationships/image" Target="../media/image95.png"/><Relationship Id="rId186" Type="http://schemas.openxmlformats.org/officeDocument/2006/relationships/image" Target="../media/image106.png"/><Relationship Id="rId27" Type="http://schemas.openxmlformats.org/officeDocument/2006/relationships/customXml" Target="../ink/ink19.xml"/><Relationship Id="rId48" Type="http://schemas.openxmlformats.org/officeDocument/2006/relationships/image" Target="../media/image38.png"/><Relationship Id="rId69" Type="http://schemas.openxmlformats.org/officeDocument/2006/relationships/customXml" Target="../ink/ink40.xml"/><Relationship Id="rId113" Type="http://schemas.openxmlformats.org/officeDocument/2006/relationships/image" Target="../media/image69.png"/><Relationship Id="rId134" Type="http://schemas.openxmlformats.org/officeDocument/2006/relationships/customXml" Target="../ink/ink74.xml"/><Relationship Id="rId80" Type="http://schemas.openxmlformats.org/officeDocument/2006/relationships/image" Target="../media/image54.png"/><Relationship Id="rId155" Type="http://schemas.openxmlformats.org/officeDocument/2006/relationships/image" Target="../media/image90.png"/><Relationship Id="rId176" Type="http://schemas.openxmlformats.org/officeDocument/2006/relationships/customXml" Target="../ink/ink95.xml"/><Relationship Id="rId17" Type="http://schemas.openxmlformats.org/officeDocument/2006/relationships/customXml" Target="../ink/ink14.xml"/><Relationship Id="rId38" Type="http://schemas.openxmlformats.org/officeDocument/2006/relationships/image" Target="../media/image33.png"/><Relationship Id="rId59" Type="http://schemas.openxmlformats.org/officeDocument/2006/relationships/customXml" Target="../ink/ink35.xml"/><Relationship Id="rId103" Type="http://schemas.openxmlformats.org/officeDocument/2006/relationships/customXml" Target="../ink/ink58.xml"/><Relationship Id="rId124" Type="http://schemas.openxmlformats.org/officeDocument/2006/relationships/customXml" Target="../ink/ink69.xml"/><Relationship Id="rId70" Type="http://schemas.openxmlformats.org/officeDocument/2006/relationships/image" Target="../media/image49.png"/><Relationship Id="rId91" Type="http://schemas.openxmlformats.org/officeDocument/2006/relationships/image" Target="../media/image59.png"/><Relationship Id="rId145" Type="http://schemas.openxmlformats.org/officeDocument/2006/relationships/image" Target="../media/image85.png"/><Relationship Id="rId166" Type="http://schemas.openxmlformats.org/officeDocument/2006/relationships/customXml" Target="../ink/ink90.xml"/><Relationship Id="rId187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28.png"/><Relationship Id="rId49" Type="http://schemas.openxmlformats.org/officeDocument/2006/relationships/customXml" Target="../ink/ink30.xml"/><Relationship Id="rId114" Type="http://schemas.openxmlformats.org/officeDocument/2006/relationships/customXml" Target="../ink/ink64.xml"/><Relationship Id="rId60" Type="http://schemas.openxmlformats.org/officeDocument/2006/relationships/image" Target="../media/image44.png"/><Relationship Id="rId81" Type="http://schemas.openxmlformats.org/officeDocument/2006/relationships/customXml" Target="../ink/ink46.xml"/><Relationship Id="rId135" Type="http://schemas.openxmlformats.org/officeDocument/2006/relationships/image" Target="../media/image80.png"/><Relationship Id="rId156" Type="http://schemas.openxmlformats.org/officeDocument/2006/relationships/customXml" Target="../ink/ink85.xml"/><Relationship Id="rId177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366376" y="0"/>
            <a:ext cx="6654196" cy="6858000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437368" y="448980"/>
            <a:ext cx="5878998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499" b="1" dirty="0">
                <a:latin typeface="Verdana Pro Cond Semibold" panose="020B0706030504040204" pitchFamily="34" charset="0"/>
              </a:rPr>
              <a:t>Scale-dependence in the response of the tropical MABL to SST variability:</a:t>
            </a:r>
          </a:p>
          <a:p>
            <a:pPr algn="ctr"/>
            <a:r>
              <a:rPr lang="en-GB" sz="3499" b="1" dirty="0">
                <a:latin typeface="Verdana Pro Cond Semibold" panose="020B0706030504040204" pitchFamily="34" charset="0"/>
              </a:rPr>
              <a:t>A numerical study and</a:t>
            </a:r>
          </a:p>
          <a:p>
            <a:pPr algn="ctr"/>
            <a:r>
              <a:rPr lang="en-GB" sz="3499" b="1" dirty="0">
                <a:latin typeface="Verdana Pro Cond Semibold" panose="020B0706030504040204" pitchFamily="34" charset="0"/>
              </a:rPr>
              <a:t>Future perspectives</a:t>
            </a:r>
            <a:endParaRPr lang="it-IT" sz="3499" b="1" dirty="0">
              <a:latin typeface="Verdana Pro Cond Semibold" panose="020B070603050404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EBC552-9694-1A6F-9C3E-5CBBF66AD002}"/>
              </a:ext>
            </a:extLst>
          </p:cNvPr>
          <p:cNvSpPr txBox="1"/>
          <p:nvPr/>
        </p:nvSpPr>
        <p:spPr>
          <a:xfrm>
            <a:off x="757375" y="3778336"/>
            <a:ext cx="5338625" cy="358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49" u="sng" dirty="0" err="1"/>
              <a:t>Presenter</a:t>
            </a:r>
            <a:r>
              <a:rPr lang="it-IT" sz="1749" dirty="0"/>
              <a:t>:                      </a:t>
            </a:r>
            <a:r>
              <a:rPr lang="it-IT" sz="1749" b="1" dirty="0"/>
              <a:t>Alessandro Storer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738857" y="1187386"/>
            <a:ext cx="1343367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MABL’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70132" y="3975585"/>
            <a:ext cx="226899" cy="64453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41894" y="1441638"/>
            <a:ext cx="5745953" cy="672101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88192" y="3735157"/>
            <a:ext cx="420175" cy="92172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88916" cy="4403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798232" y="2123044"/>
            <a:ext cx="3363870" cy="1704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MABL </a:t>
            </a:r>
            <a:r>
              <a:rPr lang="it-IT" sz="1749" dirty="0" err="1"/>
              <a:t>moisture</a:t>
            </a:r>
            <a:r>
              <a:rPr lang="it-IT" sz="1749" dirty="0"/>
              <a:t> set by </a:t>
            </a:r>
          </a:p>
          <a:p>
            <a:endParaRPr lang="it-IT" sz="1749" dirty="0"/>
          </a:p>
          <a:p>
            <a:pPr marL="277720" indent="-277720" algn="ctr">
              <a:buFontTx/>
              <a:buChar char="-"/>
            </a:pPr>
            <a:r>
              <a:rPr lang="it-IT" sz="1749" dirty="0"/>
              <a:t>SURFACE EVAPORATION</a:t>
            </a:r>
          </a:p>
          <a:p>
            <a:pPr marL="277720" indent="-277720" algn="ctr">
              <a:buFontTx/>
              <a:buChar char="-"/>
            </a:pPr>
            <a:r>
              <a:rPr lang="it-IT" sz="1749" dirty="0"/>
              <a:t>ENTRAINED DOWNWELLING</a:t>
            </a:r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7F0B7-9D76-E3E1-2B5A-24E89436C524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Conclusions</a:t>
            </a:r>
            <a:endParaRPr lang="it-IT" sz="1944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815868" y="4411059"/>
                <a:ext cx="3328598" cy="786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333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68" y="4411059"/>
                <a:ext cx="3328598" cy="786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787413" y="1047731"/>
            <a:ext cx="2981556" cy="1166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 algn="ctr">
              <a:buFont typeface="Arial" panose="020B0604020202020204" pitchFamily="34" charset="0"/>
              <a:buChar char="•"/>
            </a:pPr>
            <a:r>
              <a:rPr lang="it-IT" sz="1749" dirty="0"/>
              <a:t>Lively </a:t>
            </a:r>
            <a:r>
              <a:rPr lang="it-IT" sz="1749" dirty="0" err="1"/>
              <a:t>thermo</a:t>
            </a:r>
            <a:r>
              <a:rPr lang="it-IT" sz="1749" dirty="0"/>
              <a:t> - / dynamics</a:t>
            </a:r>
          </a:p>
          <a:p>
            <a:pPr algn="ctr"/>
            <a:r>
              <a:rPr lang="it-IT" sz="1749" dirty="0" err="1"/>
              <a:t>at</a:t>
            </a:r>
            <a:r>
              <a:rPr lang="it-IT" sz="1749" dirty="0"/>
              <a:t> the mesoscale!</a:t>
            </a:r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5009109" y="246327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765295" y="36407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06454" y="45056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633144" y="28162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01926" y="330192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366554" y="207593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7" name="Segnaposto piè di pagina 1">
            <a:extLst>
              <a:ext uri="{FF2B5EF4-FFF2-40B4-BE49-F238E27FC236}">
                <a16:creationId xmlns:a16="http://schemas.microsoft.com/office/drawing/2014/main" id="{62CE08A3-4C29-6F5F-D3E3-58A21EA3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820549" y="3975584"/>
            <a:ext cx="2911386" cy="358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Feedback on </a:t>
            </a:r>
            <a:r>
              <a:rPr lang="it-IT" sz="1749" dirty="0" err="1"/>
              <a:t>surface</a:t>
            </a:r>
            <a:r>
              <a:rPr lang="it-IT" sz="1749" dirty="0"/>
              <a:t> LHF</a:t>
            </a:r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289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05003AC-27D6-710A-028C-F60CCB4C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693023"/>
            <a:ext cx="9364382" cy="38867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036FA6-F42F-B3E6-D515-AB2CB032518F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Backup</a:t>
            </a:r>
            <a:endParaRPr lang="it-IT" sz="1944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9C25DB-BA74-D89A-CAF5-B3C29835DB9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271287" y="148231"/>
            <a:ext cx="6417976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The Sub - / Mesoscale – an </a:t>
            </a:r>
            <a:r>
              <a:rPr lang="it-IT" sz="2721" b="1" dirty="0" err="1"/>
              <a:t>introduction</a:t>
            </a:r>
            <a:endParaRPr lang="it-IT" sz="1944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>
            <a:cxnSpLocks/>
          </p:cNvCxnSpPr>
          <p:nvPr/>
        </p:nvCxnSpPr>
        <p:spPr>
          <a:xfrm>
            <a:off x="30996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7049683" y="787770"/>
            <a:ext cx="4277410" cy="1106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749" dirty="0"/>
          </a:p>
          <a:p>
            <a:pPr algn="ctr"/>
            <a:r>
              <a:rPr lang="it-IT" sz="1749" b="1" dirty="0" err="1"/>
              <a:t>Important</a:t>
            </a:r>
            <a:r>
              <a:rPr lang="it-IT" sz="1749" b="1" dirty="0"/>
              <a:t> in the global energy budget!</a:t>
            </a:r>
          </a:p>
          <a:p>
            <a:pPr algn="ctr"/>
            <a:r>
              <a:rPr lang="it-IT" sz="1555" i="1" dirty="0"/>
              <a:t>(Renault et al. 2023, </a:t>
            </a:r>
            <a:r>
              <a:rPr lang="it-IT" sz="1555" i="1" dirty="0" err="1"/>
              <a:t>Seo</a:t>
            </a:r>
            <a:r>
              <a:rPr lang="it-IT" sz="1555" i="1" dirty="0"/>
              <a:t> et al. 2023, </a:t>
            </a:r>
          </a:p>
          <a:p>
            <a:pPr algn="ctr"/>
            <a:r>
              <a:rPr lang="it-IT" sz="1555" i="1" dirty="0"/>
              <a:t>Bishop et al. 2020)</a:t>
            </a:r>
            <a:endParaRPr lang="it-IT" sz="1749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7188845" y="2047408"/>
            <a:ext cx="3999086" cy="1166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Thermal feedback TFB</a:t>
            </a:r>
          </a:p>
          <a:p>
            <a:pPr algn="ctr"/>
            <a:r>
              <a:rPr lang="it-IT" sz="1749" dirty="0" err="1"/>
              <a:t>Modulates</a:t>
            </a:r>
            <a:r>
              <a:rPr lang="it-IT" sz="1749" dirty="0"/>
              <a:t> </a:t>
            </a:r>
            <a:r>
              <a:rPr lang="it-IT" sz="1749" dirty="0" err="1"/>
              <a:t>local</a:t>
            </a:r>
            <a:r>
              <a:rPr lang="it-IT" sz="1749" dirty="0"/>
              <a:t> temperature, </a:t>
            </a:r>
            <a:r>
              <a:rPr lang="it-IT" sz="1749" dirty="0" err="1"/>
              <a:t>stability</a:t>
            </a:r>
            <a:r>
              <a:rPr lang="it-IT" sz="1749" dirty="0"/>
              <a:t> and </a:t>
            </a:r>
            <a:r>
              <a:rPr lang="it-IT" sz="1749" dirty="0" err="1"/>
              <a:t>circulation</a:t>
            </a:r>
            <a:r>
              <a:rPr lang="it-IT" sz="1749" dirty="0"/>
              <a:t> </a:t>
            </a:r>
            <a:r>
              <a:rPr lang="it-IT" sz="1749" dirty="0" err="1"/>
              <a:t>through</a:t>
            </a:r>
            <a:r>
              <a:rPr lang="it-IT" sz="1749" dirty="0"/>
              <a:t> </a:t>
            </a:r>
            <a:r>
              <a:rPr lang="it-IT" sz="1749" dirty="0" err="1"/>
              <a:t>modified</a:t>
            </a:r>
            <a:r>
              <a:rPr lang="it-IT" sz="1749" dirty="0"/>
              <a:t> </a:t>
            </a:r>
            <a:r>
              <a:rPr lang="it-IT" sz="1749" dirty="0" err="1"/>
              <a:t>thermodynamic</a:t>
            </a:r>
            <a:r>
              <a:rPr lang="it-IT" sz="1749" dirty="0"/>
              <a:t> </a:t>
            </a:r>
            <a:r>
              <a:rPr lang="it-IT" sz="1749" dirty="0" err="1"/>
              <a:t>fluxes</a:t>
            </a:r>
            <a:endParaRPr lang="it-IT" sz="1749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160440-AC8B-9C68-6EE8-FDACDDC342B6}"/>
              </a:ext>
            </a:extLst>
          </p:cNvPr>
          <p:cNvSpPr txBox="1"/>
          <p:nvPr/>
        </p:nvSpPr>
        <p:spPr>
          <a:xfrm>
            <a:off x="6918399" y="3644020"/>
            <a:ext cx="4539979" cy="2482707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944" b="1" dirty="0"/>
              <a:t>NUMERICAL  DATASETS</a:t>
            </a:r>
          </a:p>
          <a:p>
            <a:pPr algn="ctr"/>
            <a:r>
              <a:rPr lang="it-IT" sz="1944" dirty="0"/>
              <a:t>- </a:t>
            </a:r>
            <a:r>
              <a:rPr lang="it-IT" sz="1944" dirty="0" err="1"/>
              <a:t>Conceptual</a:t>
            </a:r>
            <a:r>
              <a:rPr lang="it-IT" sz="1944" dirty="0"/>
              <a:t> bulk model for PBL</a:t>
            </a:r>
            <a:endParaRPr lang="it-IT" sz="1749" dirty="0"/>
          </a:p>
          <a:p>
            <a:pPr algn="ctr"/>
            <a:endParaRPr lang="it-IT" sz="1944" dirty="0"/>
          </a:p>
          <a:p>
            <a:pPr algn="ctr"/>
            <a:r>
              <a:rPr lang="it-IT" sz="1944" b="1" dirty="0"/>
              <a:t>High-</a:t>
            </a:r>
            <a:r>
              <a:rPr lang="it-IT" sz="1944" b="1" dirty="0" err="1"/>
              <a:t>resolution</a:t>
            </a:r>
            <a:r>
              <a:rPr lang="it-IT" sz="1944" b="1" dirty="0"/>
              <a:t> </a:t>
            </a:r>
            <a:r>
              <a:rPr lang="it-IT" sz="1944" b="1" dirty="0" err="1"/>
              <a:t>coupled</a:t>
            </a:r>
            <a:r>
              <a:rPr lang="it-IT" sz="1944" b="1" dirty="0"/>
              <a:t> </a:t>
            </a:r>
            <a:r>
              <a:rPr lang="it-IT" sz="1944" b="1" dirty="0" err="1"/>
              <a:t>simulation</a:t>
            </a:r>
            <a:r>
              <a:rPr lang="it-IT" sz="1944" dirty="0"/>
              <a:t>:</a:t>
            </a:r>
          </a:p>
          <a:p>
            <a:pPr marL="277720" indent="-277720">
              <a:buFontTx/>
              <a:buChar char="-"/>
            </a:pPr>
            <a:r>
              <a:rPr lang="it-IT" sz="1944" dirty="0"/>
              <a:t>WRF           2km </a:t>
            </a:r>
            <a:r>
              <a:rPr lang="it-IT" sz="1944" dirty="0" err="1"/>
              <a:t>atmosphere</a:t>
            </a:r>
            <a:endParaRPr lang="it-IT" sz="1944" dirty="0"/>
          </a:p>
          <a:p>
            <a:pPr marL="277720" indent="-277720">
              <a:buFontTx/>
              <a:buChar char="-"/>
            </a:pPr>
            <a:r>
              <a:rPr lang="it-IT" sz="1944" dirty="0"/>
              <a:t>CROCO    1km </a:t>
            </a:r>
            <a:r>
              <a:rPr lang="it-IT" sz="1944" dirty="0" err="1"/>
              <a:t>ocean</a:t>
            </a:r>
            <a:endParaRPr lang="it-IT" sz="1944" dirty="0"/>
          </a:p>
          <a:p>
            <a:pPr marL="277720" indent="-277720">
              <a:buFontTx/>
              <a:buChar char="-"/>
            </a:pPr>
            <a:r>
              <a:rPr lang="it-IT" sz="1944" dirty="0" err="1"/>
              <a:t>Daily</a:t>
            </a:r>
            <a:r>
              <a:rPr lang="it-IT" sz="1944" dirty="0"/>
              <a:t> </a:t>
            </a:r>
            <a:r>
              <a:rPr lang="it-IT" sz="1944" dirty="0" err="1"/>
              <a:t>averages</a:t>
            </a:r>
            <a:r>
              <a:rPr lang="it-IT" sz="1944" dirty="0"/>
              <a:t> in </a:t>
            </a:r>
            <a:r>
              <a:rPr lang="it-IT" sz="1944" dirty="0" err="1"/>
              <a:t>February</a:t>
            </a:r>
            <a:r>
              <a:rPr lang="it-IT" sz="1944" dirty="0"/>
              <a:t> 2020</a:t>
            </a:r>
          </a:p>
          <a:p>
            <a:pPr marL="277720" indent="-277720">
              <a:buFontTx/>
              <a:buChar char="-"/>
            </a:pPr>
            <a:r>
              <a:rPr lang="it-IT" sz="1944" dirty="0"/>
              <a:t>EUREC4A </a:t>
            </a:r>
            <a:r>
              <a:rPr lang="it-IT" sz="1944" dirty="0" err="1"/>
              <a:t>region</a:t>
            </a:r>
            <a:r>
              <a:rPr lang="it-IT" sz="1944" dirty="0"/>
              <a:t>  </a:t>
            </a:r>
            <a:r>
              <a:rPr lang="it-IT" sz="1361" i="1" dirty="0"/>
              <a:t>Stevens et al. 2021</a:t>
            </a:r>
            <a:endParaRPr lang="en-GB" sz="1944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C5A399AC-F122-A7BD-7D40-2DD88EB07155}"/>
              </a:ext>
            </a:extLst>
          </p:cNvPr>
          <p:cNvGrpSpPr/>
          <p:nvPr/>
        </p:nvGrpSpPr>
        <p:grpSpPr>
          <a:xfrm>
            <a:off x="736458" y="934242"/>
            <a:ext cx="5566217" cy="4622732"/>
            <a:chOff x="581378" y="961275"/>
            <a:chExt cx="5727277" cy="4756491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A77C826-3DF7-031C-1ABE-0F818A3A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378" y="961275"/>
              <a:ext cx="5143313" cy="43118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61795F8-FD6D-AE00-E7FE-EBDD06504E84}"/>
                </a:ext>
              </a:extLst>
            </p:cNvPr>
            <p:cNvSpPr txBox="1"/>
            <p:nvPr/>
          </p:nvSpPr>
          <p:spPr>
            <a:xfrm>
              <a:off x="5732399" y="4405684"/>
              <a:ext cx="484655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/>
                <a:t>EQ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D6EE0D9-8D86-4A47-1B11-2DF0B50465C1}"/>
                </a:ext>
              </a:extLst>
            </p:cNvPr>
            <p:cNvSpPr txBox="1"/>
            <p:nvPr/>
          </p:nvSpPr>
          <p:spPr>
            <a:xfrm>
              <a:off x="5713620" y="252214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/>
                <a:t>10N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868940F-2346-2435-6148-DFB69ED3998D}"/>
                </a:ext>
              </a:extLst>
            </p:cNvPr>
            <p:cNvSpPr txBox="1"/>
            <p:nvPr/>
          </p:nvSpPr>
          <p:spPr>
            <a:xfrm>
              <a:off x="3012868" y="5345797"/>
              <a:ext cx="643591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/>
                <a:t>50W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02C32FF-772A-1C18-8E64-4C179424547E}"/>
                </a:ext>
              </a:extLst>
            </p:cNvPr>
            <p:cNvSpPr txBox="1"/>
            <p:nvPr/>
          </p:nvSpPr>
          <p:spPr>
            <a:xfrm>
              <a:off x="1158651" y="5273075"/>
              <a:ext cx="643591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/>
                <a:t>60W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494D12E-CFDA-473A-4378-8443EEDD1FCF}"/>
                </a:ext>
              </a:extLst>
            </p:cNvPr>
            <p:cNvSpPr txBox="1"/>
            <p:nvPr/>
          </p:nvSpPr>
          <p:spPr>
            <a:xfrm>
              <a:off x="4773476" y="5260567"/>
              <a:ext cx="643591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/>
                <a:t>40W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A5F80E3-F6C1-9DA3-245C-553F22376FD5}"/>
                </a:ext>
              </a:extLst>
            </p:cNvPr>
            <p:cNvSpPr/>
            <p:nvPr/>
          </p:nvSpPr>
          <p:spPr>
            <a:xfrm>
              <a:off x="988828" y="1637414"/>
              <a:ext cx="2126512" cy="2169042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6BCC76-DF57-BACD-16FC-3A473013A997}"/>
              </a:ext>
            </a:extLst>
          </p:cNvPr>
          <p:cNvSpPr txBox="1"/>
          <p:nvPr/>
        </p:nvSpPr>
        <p:spPr>
          <a:xfrm>
            <a:off x="1888800" y="5556482"/>
            <a:ext cx="2730730" cy="508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361" dirty="0"/>
              <a:t>Sea </a:t>
            </a:r>
            <a:r>
              <a:rPr lang="it-IT" sz="1361" dirty="0" err="1"/>
              <a:t>sfc</a:t>
            </a:r>
            <a:r>
              <a:rPr lang="it-IT" sz="1361" dirty="0"/>
              <a:t> </a:t>
            </a:r>
            <a:r>
              <a:rPr lang="it-IT" sz="1361" dirty="0" err="1"/>
              <a:t>currents</a:t>
            </a:r>
            <a:r>
              <a:rPr lang="it-IT" sz="1361" dirty="0"/>
              <a:t> on 6 </a:t>
            </a:r>
            <a:r>
              <a:rPr lang="it-IT" sz="1361" dirty="0" err="1"/>
              <a:t>th</a:t>
            </a:r>
            <a:r>
              <a:rPr lang="it-IT" sz="1361" dirty="0"/>
              <a:t> April 2025</a:t>
            </a:r>
          </a:p>
          <a:p>
            <a:pPr algn="ctr"/>
            <a:r>
              <a:rPr lang="it-IT" sz="1361" dirty="0"/>
              <a:t> </a:t>
            </a:r>
            <a:r>
              <a:rPr lang="it-IT" sz="1361" dirty="0" err="1">
                <a:hlinkClick r:id="rId6"/>
              </a:rPr>
              <a:t>earth.null.school</a:t>
            </a:r>
            <a:endParaRPr lang="it-IT" sz="1361" dirty="0"/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F616DA8-0382-A889-768C-C1BCB2F5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05" y="838982"/>
            <a:ext cx="8244395" cy="55856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2DB02E8-F66A-8A99-FBCE-5AD969E5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9" r="49728" b="50008"/>
          <a:stretch>
            <a:fillRect/>
          </a:stretch>
        </p:blipFill>
        <p:spPr>
          <a:xfrm>
            <a:off x="179109" y="2686639"/>
            <a:ext cx="3229845" cy="2496153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6A22E0D-01CF-55EB-F40D-7CF9787EDDE2}"/>
              </a:ext>
            </a:extLst>
          </p:cNvPr>
          <p:cNvCxnSpPr>
            <a:cxnSpLocks/>
          </p:cNvCxnSpPr>
          <p:nvPr/>
        </p:nvCxnSpPr>
        <p:spPr>
          <a:xfrm>
            <a:off x="30996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8AA0D39-BBA6-9EE9-0306-0560FCC361BC}"/>
              </a:ext>
            </a:extLst>
          </p:cNvPr>
          <p:cNvSpPr txBox="1"/>
          <p:nvPr/>
        </p:nvSpPr>
        <p:spPr>
          <a:xfrm>
            <a:off x="3271287" y="148231"/>
            <a:ext cx="6417976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Previous</a:t>
            </a:r>
            <a:r>
              <a:rPr lang="it-IT" sz="2721" b="1" dirty="0"/>
              <a:t> </a:t>
            </a:r>
            <a:r>
              <a:rPr lang="it-IT" sz="2721" b="1" dirty="0" err="1"/>
              <a:t>episodes</a:t>
            </a:r>
            <a:r>
              <a:rPr lang="it-IT" sz="2721" b="1" dirty="0"/>
              <a:t> </a:t>
            </a:r>
            <a:r>
              <a:rPr lang="it-IT" sz="2721" b="1" dirty="0" err="1"/>
              <a:t>recap</a:t>
            </a:r>
            <a:endParaRPr lang="it-IT" sz="1944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08DBC0-6517-AFA3-A8D3-97EAC6BA9B0F}"/>
              </a:ext>
            </a:extLst>
          </p:cNvPr>
          <p:cNvSpPr txBox="1"/>
          <p:nvPr/>
        </p:nvSpPr>
        <p:spPr>
          <a:xfrm>
            <a:off x="179108" y="1084958"/>
            <a:ext cx="4468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a)  </a:t>
            </a:r>
            <a:r>
              <a:rPr lang="it-IT" dirty="0" err="1"/>
              <a:t>Fully-coupled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  <a:p>
            <a:endParaRPr lang="it-IT" dirty="0"/>
          </a:p>
          <a:p>
            <a:pPr marL="342900" indent="-342900">
              <a:buFontTx/>
              <a:buAutoNum type="alphaLcParenR" startAt="2"/>
            </a:pPr>
            <a:r>
              <a:rPr lang="it-IT" dirty="0" err="1"/>
              <a:t>Fixed</a:t>
            </a:r>
            <a:r>
              <a:rPr lang="it-IT" dirty="0"/>
              <a:t> scale of </a:t>
            </a:r>
            <a:r>
              <a:rPr lang="it-IT" dirty="0" err="1"/>
              <a:t>interest</a:t>
            </a:r>
            <a:r>
              <a:rPr lang="it-IT" dirty="0"/>
              <a:t> &lt; </a:t>
            </a:r>
            <a:r>
              <a:rPr lang="en-GB" dirty="0"/>
              <a:t>~</a:t>
            </a:r>
            <a:r>
              <a:rPr lang="it-IT" dirty="0"/>
              <a:t>150km</a:t>
            </a:r>
          </a:p>
          <a:p>
            <a:r>
              <a:rPr lang="it-IT" dirty="0">
                <a:sym typeface="Wingdings" panose="05000000000000000000" pitchFamily="2" charset="2"/>
              </a:rPr>
              <a:t>        correlate SST’ with </a:t>
            </a:r>
            <a:r>
              <a:rPr lang="it-IT" dirty="0" err="1">
                <a:sym typeface="Wingdings" panose="05000000000000000000" pitchFamily="2" charset="2"/>
              </a:rPr>
              <a:t>atmosphere</a:t>
            </a:r>
            <a:endParaRPr lang="en-GB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7E1A2A0-0E64-3779-7D62-B324D6E3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3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5BA1916-5F77-479C-5BDA-541A9025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−⟨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it-IT" sz="2333" i="1" dirty="0">
                  <a:latin typeface="Cambria Math" panose="02040503050406030204" pitchFamily="18" charset="0"/>
                </a:endParaRPr>
              </a:p>
              <a:p>
                <a:endParaRPr lang="it-IT" sz="2333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333" dirty="0"/>
              </a:p>
              <a:p>
                <a:endParaRPr lang="it-IT" sz="2333" dirty="0"/>
              </a:p>
              <a:p>
                <a:pPr algn="ctr"/>
                <a:r>
                  <a:rPr lang="it-IT" sz="1749" dirty="0" err="1"/>
                  <a:t>Where</a:t>
                </a:r>
                <a:r>
                  <a:rPr lang="it-IT" sz="1749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sz="1749" dirty="0"/>
                  <a:t>   is </a:t>
                </a:r>
                <a:r>
                  <a:rPr lang="it-IT" sz="1749" dirty="0" err="1"/>
                  <a:t>Clausius-Clapeyron</a:t>
                </a:r>
                <a:r>
                  <a:rPr lang="it-IT" sz="1749" dirty="0"/>
                  <a:t> (CC)</a:t>
                </a:r>
              </a:p>
              <a:p>
                <a:endParaRPr lang="it-IT" sz="2333" dirty="0"/>
              </a:p>
              <a:p>
                <a:endParaRPr lang="it-IT" sz="2333" dirty="0"/>
              </a:p>
              <a:p>
                <a:endParaRPr lang="it-IT" sz="2333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789203" y="4715874"/>
            <a:ext cx="2115459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03118" y="4715873"/>
            <a:ext cx="2115459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780640" y="5272163"/>
            <a:ext cx="962299" cy="35894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&lt; 0 </a:t>
            </a:r>
            <a:endParaRPr lang="en-GB" sz="1749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056280" y="5272163"/>
            <a:ext cx="962299" cy="358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&gt; 0 </a:t>
            </a:r>
            <a:endParaRPr lang="en-GB" sz="1749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33611" y="2363526"/>
            <a:ext cx="5012676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502116" y="1811879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23416" y="3862691"/>
            <a:ext cx="359784" cy="791549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55717" y="4036140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536825" y="4071337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640417" y="3862690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C07FB2-6C24-E718-F325-0963DF5CC312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Sensitivity</a:t>
            </a:r>
            <a:r>
              <a:rPr lang="it-IT" sz="2721" b="1" dirty="0"/>
              <a:t> of </a:t>
            </a:r>
            <a:r>
              <a:rPr lang="it-IT" sz="2721" b="1" dirty="0" err="1"/>
              <a:t>surface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 to SST</a:t>
            </a:r>
            <a:endParaRPr lang="it-IT" sz="1944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0BEE01-9643-F665-550A-06536EBDDC3D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BC225A03-7E02-2006-636E-E720840F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6" y="1262267"/>
            <a:ext cx="3605898" cy="304203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549651" y="4929075"/>
            <a:ext cx="3684889" cy="152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55" i="1" dirty="0" err="1"/>
              <a:t>starring</a:t>
            </a:r>
            <a:r>
              <a:rPr lang="it-IT" sz="1555" i="1" dirty="0"/>
              <a:t>:</a:t>
            </a:r>
          </a:p>
          <a:p>
            <a:endParaRPr lang="it-IT" sz="1555" i="1" dirty="0"/>
          </a:p>
          <a:p>
            <a:r>
              <a:rPr lang="it-IT" sz="1555" i="1" dirty="0"/>
              <a:t>Stevens et al. 2002</a:t>
            </a:r>
          </a:p>
          <a:p>
            <a:r>
              <a:rPr lang="it-IT" sz="1555" i="1" dirty="0" err="1"/>
              <a:t>Neggers</a:t>
            </a:r>
            <a:r>
              <a:rPr lang="it-IT" sz="1555" i="1" dirty="0"/>
              <a:t> et al. 2006</a:t>
            </a:r>
          </a:p>
          <a:p>
            <a:r>
              <a:rPr lang="it-IT" sz="1555" i="1" dirty="0"/>
              <a:t>Naumann et al. 2019</a:t>
            </a:r>
          </a:p>
          <a:p>
            <a:endParaRPr lang="en-GB" sz="1555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6A1009-3DCC-2FDB-669E-4C04A3DE97E3}"/>
              </a:ext>
            </a:extLst>
          </p:cNvPr>
          <p:cNvSpPr txBox="1"/>
          <p:nvPr/>
        </p:nvSpPr>
        <p:spPr>
          <a:xfrm>
            <a:off x="3271287" y="148231"/>
            <a:ext cx="6417976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0" b="1" dirty="0"/>
              <a:t>A minimal </a:t>
            </a:r>
            <a:r>
              <a:rPr lang="it-IT" sz="2720" b="1" dirty="0" err="1"/>
              <a:t>physics</a:t>
            </a:r>
            <a:r>
              <a:rPr lang="it-IT" sz="2720" b="1" dirty="0"/>
              <a:t> </a:t>
            </a:r>
            <a:r>
              <a:rPr lang="it-IT" sz="2720" b="1" dirty="0" err="1"/>
              <a:t>approach</a:t>
            </a:r>
            <a:endParaRPr lang="it-IT" sz="272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D487A0E-BCE4-2612-E76D-9475B95AC1BC}"/>
              </a:ext>
            </a:extLst>
          </p:cNvPr>
          <p:cNvCxnSpPr>
            <a:cxnSpLocks/>
          </p:cNvCxnSpPr>
          <p:nvPr/>
        </p:nvCxnSpPr>
        <p:spPr>
          <a:xfrm>
            <a:off x="30996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7CA764-FDD2-0A6C-46EA-08F9D4D0E944}"/>
              </a:ext>
            </a:extLst>
          </p:cNvPr>
          <p:cNvSpPr txBox="1"/>
          <p:nvPr/>
        </p:nvSpPr>
        <p:spPr>
          <a:xfrm>
            <a:off x="1056445" y="4401121"/>
            <a:ext cx="2958920" cy="6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44" i="1" dirty="0" err="1"/>
              <a:t>Conceptual</a:t>
            </a:r>
            <a:r>
              <a:rPr lang="it-IT" sz="1944" i="1" dirty="0"/>
              <a:t> Bulk model</a:t>
            </a:r>
            <a:r>
              <a:rPr lang="it-IT" sz="1555" i="1" dirty="0"/>
              <a:t> </a:t>
            </a:r>
          </a:p>
          <a:p>
            <a:endParaRPr lang="en-GB" sz="1555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F52A313-436F-8FC7-BCBE-0FB06746D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571" y="939380"/>
            <a:ext cx="7127997" cy="55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3AFF-2687-C0D2-E910-03973388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C809953-09A3-2FDA-4B7D-C0D2B9D0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DCD030-7F44-0E5F-82B9-26D3EEDE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D8E4DCD9-FE9E-230A-0477-622423702E99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375A19-9370-4A26-9A64-6ACB1323D862}"/>
              </a:ext>
            </a:extLst>
          </p:cNvPr>
          <p:cNvSpPr txBox="1"/>
          <p:nvPr/>
        </p:nvSpPr>
        <p:spPr>
          <a:xfrm>
            <a:off x="2887012" y="1750788"/>
            <a:ext cx="6417976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0" b="1" dirty="0"/>
              <a:t>A minimal </a:t>
            </a:r>
            <a:r>
              <a:rPr lang="it-IT" sz="2720" b="1" dirty="0" err="1"/>
              <a:t>physics</a:t>
            </a:r>
            <a:r>
              <a:rPr lang="it-IT" sz="2720" b="1" dirty="0"/>
              <a:t> </a:t>
            </a:r>
            <a:r>
              <a:rPr lang="it-IT" sz="2720" b="1" dirty="0" err="1"/>
              <a:t>approach</a:t>
            </a:r>
            <a:endParaRPr lang="it-IT" sz="272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9DBFA4-A775-670E-7E59-E790D5D9393C}"/>
              </a:ext>
            </a:extLst>
          </p:cNvPr>
          <p:cNvSpPr txBox="1"/>
          <p:nvPr/>
        </p:nvSpPr>
        <p:spPr>
          <a:xfrm>
            <a:off x="2656949" y="2565058"/>
            <a:ext cx="6878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range of </a:t>
            </a:r>
            <a:r>
              <a:rPr lang="it-IT" sz="2400" dirty="0" err="1"/>
              <a:t>validity</a:t>
            </a:r>
            <a:r>
              <a:rPr lang="it-IT" sz="2400" dirty="0"/>
              <a:t> of </a:t>
            </a:r>
            <a:r>
              <a:rPr lang="it-IT" sz="2400" dirty="0" err="1"/>
              <a:t>this</a:t>
            </a:r>
            <a:r>
              <a:rPr lang="it-IT" sz="2400" dirty="0"/>
              <a:t> 1D bulk model ?</a:t>
            </a:r>
            <a:endParaRPr lang="en-GB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964A24-D873-BCB3-B1E2-6544B55BEF36}"/>
              </a:ext>
            </a:extLst>
          </p:cNvPr>
          <p:cNvSpPr txBox="1"/>
          <p:nvPr/>
        </p:nvSpPr>
        <p:spPr>
          <a:xfrm>
            <a:off x="2001659" y="3369613"/>
            <a:ext cx="849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How </a:t>
            </a:r>
            <a:r>
              <a:rPr lang="it-IT" sz="2400" dirty="0" err="1"/>
              <a:t>does</a:t>
            </a:r>
            <a:r>
              <a:rPr lang="it-IT" sz="2400" dirty="0"/>
              <a:t> the </a:t>
            </a:r>
            <a:r>
              <a:rPr lang="it-IT" sz="2400" dirty="0" err="1"/>
              <a:t>thermodynamic</a:t>
            </a:r>
            <a:r>
              <a:rPr lang="it-IT" sz="2400" dirty="0"/>
              <a:t> </a:t>
            </a:r>
            <a:r>
              <a:rPr lang="it-IT" sz="2400" dirty="0" err="1"/>
              <a:t>adjustment</a:t>
            </a:r>
            <a:r>
              <a:rPr lang="it-IT" sz="2400" dirty="0"/>
              <a:t> </a:t>
            </a:r>
            <a:r>
              <a:rPr lang="it-IT" sz="2400" dirty="0" err="1"/>
              <a:t>change</a:t>
            </a:r>
            <a:r>
              <a:rPr lang="it-IT" sz="2400" dirty="0"/>
              <a:t> with </a:t>
            </a:r>
            <a:r>
              <a:rPr lang="it-IT" sz="2400" dirty="0" err="1"/>
              <a:t>scales</a:t>
            </a:r>
            <a:r>
              <a:rPr lang="it-IT" sz="2400" dirty="0"/>
              <a:t>?</a:t>
            </a:r>
            <a:endParaRPr lang="en-GB" sz="240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8227127-22FF-F802-8C42-C060FBBFB74E}"/>
              </a:ext>
            </a:extLst>
          </p:cNvPr>
          <p:cNvCxnSpPr/>
          <p:nvPr/>
        </p:nvCxnSpPr>
        <p:spPr>
          <a:xfrm>
            <a:off x="4194928" y="1750788"/>
            <a:ext cx="1197204" cy="596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5C441B-7141-8B13-EC09-04F662F95385}"/>
              </a:ext>
            </a:extLst>
          </p:cNvPr>
          <p:cNvCxnSpPr>
            <a:cxnSpLocks/>
          </p:cNvCxnSpPr>
          <p:nvPr/>
        </p:nvCxnSpPr>
        <p:spPr>
          <a:xfrm flipV="1">
            <a:off x="4233028" y="1710483"/>
            <a:ext cx="1121004" cy="631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968AFB34-0DA9-1FC1-6C51-31398460ED86}"/>
              </a:ext>
            </a:extLst>
          </p:cNvPr>
          <p:cNvGrpSpPr/>
          <p:nvPr/>
        </p:nvGrpSpPr>
        <p:grpSpPr>
          <a:xfrm>
            <a:off x="3906672" y="1105545"/>
            <a:ext cx="1429560" cy="632160"/>
            <a:chOff x="3906672" y="1105545"/>
            <a:chExt cx="1429560" cy="63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14:cNvPr>
                <p14:cNvContentPartPr/>
                <p14:nvPr/>
              </p14:nvContentPartPr>
              <p14:xfrm>
                <a:off x="3906672" y="1105545"/>
                <a:ext cx="292680" cy="469080"/>
              </p14:xfrm>
            </p:contentPart>
          </mc:Choice>
          <mc:Fallback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032" y="1087905"/>
                  <a:ext cx="328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14:cNvPr>
                <p14:cNvContentPartPr/>
                <p14:nvPr/>
              </p14:nvContentPartPr>
              <p14:xfrm>
                <a:off x="3997752" y="1366185"/>
                <a:ext cx="241920" cy="64440"/>
              </p14:xfrm>
            </p:contentPart>
          </mc:Choice>
          <mc:Fallback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79752" y="1348185"/>
                  <a:ext cx="277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14:cNvPr>
                <p14:cNvContentPartPr/>
                <p14:nvPr/>
              </p14:nvContentPartPr>
              <p14:xfrm>
                <a:off x="4363152" y="1180425"/>
                <a:ext cx="266400" cy="400320"/>
              </p14:xfrm>
            </p:contentPart>
          </mc:Choice>
          <mc:Fallback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45512" y="1162425"/>
                  <a:ext cx="302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14:cNvPr>
                <p14:cNvContentPartPr/>
                <p14:nvPr/>
              </p14:nvContentPartPr>
              <p14:xfrm>
                <a:off x="4756272" y="1196265"/>
                <a:ext cx="284040" cy="435240"/>
              </p14:xfrm>
            </p:contentPart>
          </mc:Choice>
          <mc:Fallback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38272" y="1178625"/>
                  <a:ext cx="319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14:cNvPr>
                <p14:cNvContentPartPr/>
                <p14:nvPr/>
              </p14:nvContentPartPr>
              <p14:xfrm>
                <a:off x="5096472" y="1355745"/>
                <a:ext cx="239760" cy="381960"/>
              </p14:xfrm>
            </p:contentPart>
          </mc:Choice>
          <mc:Fallback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78472" y="1338105"/>
                  <a:ext cx="275400" cy="41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955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mappa&#10;&#10;Il contenuto generato dall'IA potrebbe non essere corretto.">
            <a:extLst>
              <a:ext uri="{FF2B5EF4-FFF2-40B4-BE49-F238E27FC236}">
                <a16:creationId xmlns:a16="http://schemas.microsoft.com/office/drawing/2014/main" id="{E8C76A1C-134F-22A6-1B09-53FE12203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41" y="749035"/>
            <a:ext cx="7659673" cy="601831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752C91-68F0-D94E-F4AC-C62B4106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FEC454-6B7B-43AD-3237-666DA1DB2F25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A </a:t>
            </a:r>
            <a:r>
              <a:rPr lang="it-IT" sz="2721" b="1" dirty="0" err="1"/>
              <a:t>different</a:t>
            </a:r>
            <a:r>
              <a:rPr lang="it-IT" sz="2721" b="1" dirty="0"/>
              <a:t> </a:t>
            </a:r>
            <a:r>
              <a:rPr lang="it-IT" sz="2721" b="1" dirty="0" err="1"/>
              <a:t>realistic</a:t>
            </a:r>
            <a:r>
              <a:rPr lang="it-IT" sz="2721" b="1" dirty="0"/>
              <a:t> </a:t>
            </a:r>
            <a:r>
              <a:rPr lang="it-IT" sz="2721" b="1" dirty="0" err="1"/>
              <a:t>simulation</a:t>
            </a:r>
            <a:endParaRPr lang="it-IT" sz="1944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70403F-BC0F-B21F-61D7-F938078E8617}"/>
              </a:ext>
            </a:extLst>
          </p:cNvPr>
          <p:cNvSpPr txBox="1"/>
          <p:nvPr/>
        </p:nvSpPr>
        <p:spPr>
          <a:xfrm>
            <a:off x="160256" y="2516534"/>
            <a:ext cx="4349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/>
              <a:t>High-</a:t>
            </a:r>
            <a:r>
              <a:rPr lang="it-IT" sz="1800" b="1" dirty="0" err="1"/>
              <a:t>resolution</a:t>
            </a:r>
            <a:r>
              <a:rPr lang="it-IT" sz="1800" b="1" dirty="0"/>
              <a:t> </a:t>
            </a:r>
            <a:r>
              <a:rPr lang="it-IT" sz="1800" b="1" dirty="0" err="1"/>
              <a:t>simulation</a:t>
            </a:r>
            <a:r>
              <a:rPr lang="it-IT" sz="1800" dirty="0"/>
              <a:t>:</a:t>
            </a:r>
          </a:p>
          <a:p>
            <a:pPr marL="277720" indent="-277720">
              <a:buFontTx/>
              <a:buChar char="-"/>
            </a:pPr>
            <a:r>
              <a:rPr lang="it-IT" sz="1800" dirty="0"/>
              <a:t>WRF                             2km </a:t>
            </a:r>
            <a:r>
              <a:rPr lang="it-IT" sz="1800" dirty="0" err="1"/>
              <a:t>atmosphere</a:t>
            </a:r>
            <a:endParaRPr lang="it-IT" sz="1800" dirty="0"/>
          </a:p>
          <a:p>
            <a:pPr marL="277720" indent="-277720">
              <a:buFontTx/>
              <a:buChar char="-"/>
            </a:pPr>
            <a:r>
              <a:rPr lang="it-IT" sz="1800" dirty="0"/>
              <a:t>SST </a:t>
            </a:r>
            <a:r>
              <a:rPr lang="it-IT" sz="1800" dirty="0" err="1"/>
              <a:t>daily</a:t>
            </a:r>
            <a:r>
              <a:rPr lang="it-IT" sz="1800" dirty="0"/>
              <a:t> forcing     MUR-L4</a:t>
            </a:r>
          </a:p>
          <a:p>
            <a:pPr marL="277720" indent="-277720">
              <a:buFontTx/>
              <a:buChar char="-"/>
            </a:pPr>
            <a:endParaRPr lang="it-IT" sz="1800" dirty="0"/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</a:t>
            </a:r>
            <a:r>
              <a:rPr lang="it-IT" sz="1800" dirty="0" err="1"/>
              <a:t>averages</a:t>
            </a:r>
            <a:r>
              <a:rPr lang="it-IT" sz="1800" dirty="0"/>
              <a:t> in </a:t>
            </a:r>
            <a:r>
              <a:rPr lang="it-IT" sz="1800" dirty="0" err="1"/>
              <a:t>February</a:t>
            </a:r>
            <a:r>
              <a:rPr lang="it-IT" sz="1800" dirty="0"/>
              <a:t> 2020</a:t>
            </a:r>
          </a:p>
          <a:p>
            <a:pPr marL="277720" indent="-277720">
              <a:buFontTx/>
              <a:buChar char="-"/>
            </a:pPr>
            <a:r>
              <a:rPr lang="it-IT" sz="1800" dirty="0"/>
              <a:t>EUREC4A </a:t>
            </a:r>
            <a:r>
              <a:rPr lang="it-IT" sz="1800" dirty="0" err="1"/>
              <a:t>region</a:t>
            </a:r>
            <a:r>
              <a:rPr lang="it-IT" sz="1800" dirty="0"/>
              <a:t>  </a:t>
            </a:r>
            <a:r>
              <a:rPr lang="it-IT" sz="1200" i="1" dirty="0"/>
              <a:t>Stevens et al. 2021</a:t>
            </a:r>
            <a:endParaRPr lang="en-GB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5520413-CC74-06C4-5579-51AE85CF243A}"/>
              </a:ext>
            </a:extLst>
          </p:cNvPr>
          <p:cNvSpPr/>
          <p:nvPr/>
        </p:nvSpPr>
        <p:spPr>
          <a:xfrm>
            <a:off x="4656841" y="1527139"/>
            <a:ext cx="1668545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E362FCB-121B-7A66-9F9F-0F296D4BE5E0}"/>
              </a:ext>
            </a:extLst>
          </p:cNvPr>
          <p:cNvSpPr/>
          <p:nvPr/>
        </p:nvSpPr>
        <p:spPr>
          <a:xfrm>
            <a:off x="9626338" y="1591770"/>
            <a:ext cx="1657547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C1D2604-F233-E86E-6F9F-720FE87A3E19}"/>
              </a:ext>
            </a:extLst>
          </p:cNvPr>
          <p:cNvSpPr/>
          <p:nvPr/>
        </p:nvSpPr>
        <p:spPr>
          <a:xfrm>
            <a:off x="7212033" y="1563489"/>
            <a:ext cx="1536041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655C696-36DE-22A1-B117-6DBDCE720D08}"/>
              </a:ext>
            </a:extLst>
          </p:cNvPr>
          <p:cNvSpPr/>
          <p:nvPr/>
        </p:nvSpPr>
        <p:spPr>
          <a:xfrm>
            <a:off x="9626338" y="4582332"/>
            <a:ext cx="1657547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8BB770F-8280-ED00-11C7-EC0CF3D4961B}"/>
              </a:ext>
            </a:extLst>
          </p:cNvPr>
          <p:cNvSpPr/>
          <p:nvPr/>
        </p:nvSpPr>
        <p:spPr>
          <a:xfrm>
            <a:off x="7151279" y="4582331"/>
            <a:ext cx="1657547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1A74B26-3217-6E61-5FD4-5F1A3C5ADA50}"/>
              </a:ext>
            </a:extLst>
          </p:cNvPr>
          <p:cNvSpPr/>
          <p:nvPr/>
        </p:nvSpPr>
        <p:spPr>
          <a:xfrm>
            <a:off x="4667839" y="4582331"/>
            <a:ext cx="1657547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545920-07D6-31BD-BF92-2F9DBD8A7CC5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Scale-</a:t>
            </a:r>
            <a:r>
              <a:rPr lang="it-IT" sz="2721" b="1" dirty="0" err="1"/>
              <a:t>dependent</a:t>
            </a:r>
            <a:r>
              <a:rPr lang="it-IT" sz="2721" b="1" dirty="0"/>
              <a:t> </a:t>
            </a:r>
            <a:r>
              <a:rPr lang="it-IT" sz="2721" b="1" dirty="0" err="1"/>
              <a:t>coupling</a:t>
            </a:r>
            <a:endParaRPr lang="it-IT" sz="1944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B82685-1674-2F00-1463-3FDAAAEE4957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4A27C9AA-CFBA-45CD-35B9-27255B0A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98" y="1382872"/>
            <a:ext cx="8530748" cy="4846416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C60AEC6-9EF1-F9D8-4326-F9DBBAE04D3A}"/>
              </a:ext>
            </a:extLst>
          </p:cNvPr>
          <p:cNvCxnSpPr>
            <a:cxnSpLocks/>
          </p:cNvCxnSpPr>
          <p:nvPr/>
        </p:nvCxnSpPr>
        <p:spPr>
          <a:xfrm flipH="1" flipV="1">
            <a:off x="1640591" y="2356701"/>
            <a:ext cx="11866" cy="2895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0BF875B-4704-96E6-F7F9-4F493593342F}"/>
              </a:ext>
            </a:extLst>
          </p:cNvPr>
          <p:cNvCxnSpPr>
            <a:cxnSpLocks/>
          </p:cNvCxnSpPr>
          <p:nvPr/>
        </p:nvCxnSpPr>
        <p:spPr>
          <a:xfrm>
            <a:off x="162443" y="3915266"/>
            <a:ext cx="2905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14:cNvPr>
              <p14:cNvContentPartPr/>
              <p14:nvPr/>
            </p14:nvContentPartPr>
            <p14:xfrm>
              <a:off x="1542746" y="2477662"/>
              <a:ext cx="360" cy="360"/>
            </p14:xfrm>
          </p:contentPart>
        </mc:Choice>
        <mc:Fallback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4746" y="245966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E82A5F14-790C-B0F6-B958-ABBF98DDD5D6}"/>
              </a:ext>
            </a:extLst>
          </p:cNvPr>
          <p:cNvGrpSpPr/>
          <p:nvPr/>
        </p:nvGrpSpPr>
        <p:grpSpPr>
          <a:xfrm>
            <a:off x="792146" y="2912542"/>
            <a:ext cx="1562760" cy="1821240"/>
            <a:chOff x="958657" y="2045276"/>
            <a:chExt cx="1562760" cy="182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14:cNvPr>
                <p14:cNvContentPartPr/>
                <p14:nvPr/>
              </p14:nvContentPartPr>
              <p14:xfrm>
                <a:off x="2306137" y="2076596"/>
                <a:ext cx="7920" cy="37440"/>
              </p14:xfrm>
            </p:contentPart>
          </mc:Choice>
          <mc:Fallback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88497" y="2058956"/>
                  <a:ext cx="43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14:cNvPr>
                <p14:cNvContentPartPr/>
                <p14:nvPr/>
              </p14:nvContentPartPr>
              <p14:xfrm>
                <a:off x="2316217" y="2082356"/>
                <a:ext cx="6120" cy="10440"/>
              </p14:xfrm>
            </p:contentPart>
          </mc:Choice>
          <mc:Fallback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98577" y="2064716"/>
                  <a:ext cx="41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14:cNvPr>
                <p14:cNvContentPartPr/>
                <p14:nvPr/>
              </p14:nvContentPartPr>
              <p14:xfrm>
                <a:off x="2216137" y="2114396"/>
                <a:ext cx="10440" cy="12600"/>
              </p14:xfrm>
            </p:contentPart>
          </mc:Choice>
          <mc:Fallback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98497" y="2096396"/>
                  <a:ext cx="46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14:cNvPr>
                <p14:cNvContentPartPr/>
                <p14:nvPr/>
              </p14:nvContentPartPr>
              <p14:xfrm>
                <a:off x="2039737" y="2278196"/>
                <a:ext cx="34920" cy="47520"/>
              </p14:xfrm>
            </p:contentPart>
          </mc:Choice>
          <mc:Fallback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1737" y="2260196"/>
                  <a:ext cx="70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14:cNvPr>
                <p14:cNvContentPartPr/>
                <p14:nvPr/>
              </p14:nvContentPartPr>
              <p14:xfrm>
                <a:off x="1971337" y="2391956"/>
                <a:ext cx="37440" cy="37440"/>
              </p14:xfrm>
            </p:contentPart>
          </mc:Choice>
          <mc:Fallback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3697" y="2374316"/>
                  <a:ext cx="7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14:cNvPr>
                <p14:cNvContentPartPr/>
                <p14:nvPr/>
              </p14:nvContentPartPr>
              <p14:xfrm>
                <a:off x="1994377" y="2453876"/>
                <a:ext cx="4320" cy="29160"/>
              </p14:xfrm>
            </p:contentPart>
          </mc:Choice>
          <mc:Fallback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76377" y="2436236"/>
                  <a:ext cx="39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14:cNvPr>
                <p14:cNvContentPartPr/>
                <p14:nvPr/>
              </p14:nvContentPartPr>
              <p14:xfrm>
                <a:off x="2194537" y="2205836"/>
                <a:ext cx="53280" cy="10440"/>
              </p14:xfrm>
            </p:contentPart>
          </mc:Choice>
          <mc:Fallback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6897" y="2188196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14:cNvPr>
                <p14:cNvContentPartPr/>
                <p14:nvPr/>
              </p14:nvContentPartPr>
              <p14:xfrm>
                <a:off x="2239897" y="2234636"/>
                <a:ext cx="12960" cy="8640"/>
              </p14:xfrm>
            </p:contentPart>
          </mc:Choice>
          <mc:Fallback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1897" y="2216636"/>
                  <a:ext cx="4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14:cNvPr>
                <p14:cNvContentPartPr/>
                <p14:nvPr/>
              </p14:nvContentPartPr>
              <p14:xfrm>
                <a:off x="2087257" y="2345876"/>
                <a:ext cx="45720" cy="35640"/>
              </p14:xfrm>
            </p:contentPart>
          </mc:Choice>
          <mc:Fallback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9617" y="2328236"/>
                  <a:ext cx="81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14:cNvPr>
                <p14:cNvContentPartPr/>
                <p14:nvPr/>
              </p14:nvContentPartPr>
              <p14:xfrm>
                <a:off x="2013457" y="2470796"/>
                <a:ext cx="18360" cy="45000"/>
              </p14:xfrm>
            </p:contentPart>
          </mc:Choice>
          <mc:Fallback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95457" y="2452796"/>
                  <a:ext cx="54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14:cNvPr>
                <p14:cNvContentPartPr/>
                <p14:nvPr/>
              </p14:nvContentPartPr>
              <p14:xfrm>
                <a:off x="2202817" y="2414996"/>
                <a:ext cx="60840" cy="10440"/>
              </p14:xfrm>
            </p:contentPart>
          </mc:Choice>
          <mc:Fallback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5177" y="2397356"/>
                  <a:ext cx="96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14:cNvPr>
                <p14:cNvContentPartPr/>
                <p14:nvPr/>
              </p14:nvContentPartPr>
              <p14:xfrm>
                <a:off x="2394337" y="2230676"/>
                <a:ext cx="28440" cy="19440"/>
              </p14:xfrm>
            </p:contentPart>
          </mc:Choice>
          <mc:Fallback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76337" y="2213036"/>
                  <a:ext cx="64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14:cNvPr>
                <p14:cNvContentPartPr/>
                <p14:nvPr/>
              </p14:nvContentPartPr>
              <p14:xfrm>
                <a:off x="2411977" y="2205836"/>
                <a:ext cx="16920" cy="6840"/>
              </p14:xfrm>
            </p:contentPart>
          </mc:Choice>
          <mc:Fallback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4337" y="2188196"/>
                  <a:ext cx="52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14:cNvPr>
                <p14:cNvContentPartPr/>
                <p14:nvPr/>
              </p14:nvContentPartPr>
              <p14:xfrm>
                <a:off x="2351497" y="2425796"/>
                <a:ext cx="14400" cy="50400"/>
              </p14:xfrm>
            </p:contentPart>
          </mc:Choice>
          <mc:Fallback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33497" y="2408156"/>
                  <a:ext cx="50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14:cNvPr>
                <p14:cNvContentPartPr/>
                <p14:nvPr/>
              </p14:nvContentPartPr>
              <p14:xfrm>
                <a:off x="2278057" y="2555036"/>
                <a:ext cx="24120" cy="63720"/>
              </p14:xfrm>
            </p:contentPart>
          </mc:Choice>
          <mc:Fallback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60417" y="2537396"/>
                  <a:ext cx="5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14:cNvPr>
                <p14:cNvContentPartPr/>
                <p14:nvPr/>
              </p14:nvContentPartPr>
              <p14:xfrm>
                <a:off x="2064937" y="2700836"/>
                <a:ext cx="49320" cy="43200"/>
              </p14:xfrm>
            </p:contentPart>
          </mc:Choice>
          <mc:Fallback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47297" y="2683196"/>
                  <a:ext cx="84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14:cNvPr>
                <p14:cNvContentPartPr/>
                <p14:nvPr/>
              </p14:nvContentPartPr>
              <p14:xfrm>
                <a:off x="2061337" y="2596796"/>
                <a:ext cx="24480" cy="34920"/>
              </p14:xfrm>
            </p:contentPart>
          </mc:Choice>
          <mc:Fallback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43337" y="2578796"/>
                  <a:ext cx="6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14:cNvPr>
                <p14:cNvContentPartPr/>
                <p14:nvPr/>
              </p14:nvContentPartPr>
              <p14:xfrm>
                <a:off x="2130817" y="2548556"/>
                <a:ext cx="28440" cy="30600"/>
              </p14:xfrm>
            </p:contentPart>
          </mc:Choice>
          <mc:Fallback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12817" y="2530916"/>
                  <a:ext cx="64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14:cNvPr>
                <p14:cNvContentPartPr/>
                <p14:nvPr/>
              </p14:nvContentPartPr>
              <p14:xfrm>
                <a:off x="2323417" y="2482676"/>
                <a:ext cx="47520" cy="16920"/>
              </p14:xfrm>
            </p:contentPart>
          </mc:Choice>
          <mc:Fallback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5417" y="2465036"/>
                  <a:ext cx="83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14:cNvPr>
                <p14:cNvContentPartPr/>
                <p14:nvPr/>
              </p14:nvContentPartPr>
              <p14:xfrm>
                <a:off x="2444017" y="2493116"/>
                <a:ext cx="43560" cy="30960"/>
              </p14:xfrm>
            </p:contentPart>
          </mc:Choice>
          <mc:Fallback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26017" y="2475116"/>
                  <a:ext cx="79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14:cNvPr>
                <p14:cNvContentPartPr/>
                <p14:nvPr/>
              </p14:nvContentPartPr>
              <p14:xfrm>
                <a:off x="2327377" y="2596796"/>
                <a:ext cx="31680" cy="45720"/>
              </p14:xfrm>
            </p:contentPart>
          </mc:Choice>
          <mc:Fallback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09377" y="2578796"/>
                  <a:ext cx="67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14:cNvPr>
                <p14:cNvContentPartPr/>
                <p14:nvPr/>
              </p14:nvContentPartPr>
              <p14:xfrm>
                <a:off x="2468497" y="2423276"/>
                <a:ext cx="40320" cy="32040"/>
              </p14:xfrm>
            </p:contentPart>
          </mc:Choice>
          <mc:Fallback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50497" y="2405636"/>
                  <a:ext cx="75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14:cNvPr>
                <p14:cNvContentPartPr/>
                <p14:nvPr/>
              </p14:nvContentPartPr>
              <p14:xfrm>
                <a:off x="2516737" y="2381876"/>
                <a:ext cx="4680" cy="15840"/>
              </p14:xfrm>
            </p:contentPart>
          </mc:Choice>
          <mc:Fallback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98737" y="2363876"/>
                  <a:ext cx="40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14:cNvPr>
                <p14:cNvContentPartPr/>
                <p14:nvPr/>
              </p14:nvContentPartPr>
              <p14:xfrm>
                <a:off x="2440777" y="2315996"/>
                <a:ext cx="33480" cy="28440"/>
              </p14:xfrm>
            </p:contentPart>
          </mc:Choice>
          <mc:Fallback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22777" y="2297996"/>
                  <a:ext cx="69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14:cNvPr>
                <p14:cNvContentPartPr/>
                <p14:nvPr/>
              </p14:nvContentPartPr>
              <p14:xfrm>
                <a:off x="2492977" y="2193596"/>
                <a:ext cx="7920" cy="30960"/>
              </p14:xfrm>
            </p:contentPart>
          </mc:Choice>
          <mc:Fallback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75337" y="2175956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14:cNvPr>
                <p14:cNvContentPartPr/>
                <p14:nvPr/>
              </p14:nvContentPartPr>
              <p14:xfrm>
                <a:off x="2492257" y="2045276"/>
                <a:ext cx="13680" cy="36720"/>
              </p14:xfrm>
            </p:contentPart>
          </mc:Choice>
          <mc:Fallback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4617" y="2027636"/>
                  <a:ext cx="49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14:cNvPr>
                <p14:cNvContentPartPr/>
                <p14:nvPr/>
              </p14:nvContentPartPr>
              <p14:xfrm>
                <a:off x="2311177" y="2113676"/>
                <a:ext cx="40680" cy="16200"/>
              </p14:xfrm>
            </p:contentPart>
          </mc:Choice>
          <mc:Fallback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93537" y="2096036"/>
                  <a:ext cx="76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14:cNvPr>
                <p14:cNvContentPartPr/>
                <p14:nvPr/>
              </p14:nvContentPartPr>
              <p14:xfrm>
                <a:off x="2132617" y="2249396"/>
                <a:ext cx="74880" cy="144360"/>
              </p14:xfrm>
            </p:contentPart>
          </mc:Choice>
          <mc:Fallback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14977" y="2231396"/>
                  <a:ext cx="11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14:cNvPr>
                <p14:cNvContentPartPr/>
                <p14:nvPr/>
              </p14:nvContentPartPr>
              <p14:xfrm>
                <a:off x="1961257" y="2539196"/>
                <a:ext cx="38520" cy="79560"/>
              </p14:xfrm>
            </p:contentPart>
          </mc:Choice>
          <mc:Fallback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3257" y="2521196"/>
                  <a:ext cx="74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14:cNvPr>
                <p14:cNvContentPartPr/>
                <p14:nvPr/>
              </p14:nvContentPartPr>
              <p14:xfrm>
                <a:off x="1815817" y="2688956"/>
                <a:ext cx="21240" cy="34920"/>
              </p14:xfrm>
            </p:contentPart>
          </mc:Choice>
          <mc:Fallback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97817" y="2670956"/>
                  <a:ext cx="56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14:cNvPr>
                <p14:cNvContentPartPr/>
                <p14:nvPr/>
              </p14:nvContentPartPr>
              <p14:xfrm>
                <a:off x="1917697" y="2486636"/>
                <a:ext cx="39960" cy="29160"/>
              </p14:xfrm>
            </p:contentPart>
          </mc:Choice>
          <mc:Fallback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00057" y="2468996"/>
                  <a:ext cx="75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14:cNvPr>
                <p14:cNvContentPartPr/>
                <p14:nvPr/>
              </p14:nvContentPartPr>
              <p14:xfrm>
                <a:off x="1924177" y="2523716"/>
                <a:ext cx="20880" cy="16920"/>
              </p14:xfrm>
            </p:contentPart>
          </mc:Choice>
          <mc:Fallback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06177" y="2506076"/>
                  <a:ext cx="56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14:cNvPr>
                <p14:cNvContentPartPr/>
                <p14:nvPr/>
              </p14:nvContentPartPr>
              <p14:xfrm>
                <a:off x="1786297" y="2662676"/>
                <a:ext cx="22680" cy="25200"/>
              </p14:xfrm>
            </p:contentPart>
          </mc:Choice>
          <mc:Fallback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68657" y="2644676"/>
                  <a:ext cx="58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14:cNvPr>
                <p14:cNvContentPartPr/>
                <p14:nvPr/>
              </p14:nvContentPartPr>
              <p14:xfrm>
                <a:off x="1634737" y="2829356"/>
                <a:ext cx="4680" cy="24120"/>
              </p14:xfrm>
            </p:contentPart>
          </mc:Choice>
          <mc:Fallback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16737" y="2811716"/>
                  <a:ext cx="40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14:cNvPr>
                <p14:cNvContentPartPr/>
                <p14:nvPr/>
              </p14:nvContentPartPr>
              <p14:xfrm>
                <a:off x="1479577" y="2966516"/>
                <a:ext cx="18720" cy="42480"/>
              </p14:xfrm>
            </p:contentPart>
          </mc:Choice>
          <mc:Fallback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61937" y="2948516"/>
                  <a:ext cx="54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14:cNvPr>
                <p14:cNvContentPartPr/>
                <p14:nvPr/>
              </p14:nvContentPartPr>
              <p14:xfrm>
                <a:off x="1360417" y="3128876"/>
                <a:ext cx="360" cy="360"/>
              </p14:xfrm>
            </p:contentPart>
          </mc:Choice>
          <mc:Fallback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42417" y="3110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14:cNvPr>
                <p14:cNvContentPartPr/>
                <p14:nvPr/>
              </p14:nvContentPartPr>
              <p14:xfrm>
                <a:off x="1216417" y="3267836"/>
                <a:ext cx="360" cy="5400"/>
              </p14:xfrm>
            </p:contentPart>
          </mc:Choice>
          <mc:Fallback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8417" y="3249836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14:cNvPr>
                <p14:cNvContentPartPr/>
                <p14:nvPr/>
              </p14:nvContentPartPr>
              <p14:xfrm>
                <a:off x="1229737" y="3370796"/>
                <a:ext cx="3600" cy="21960"/>
              </p14:xfrm>
            </p:contentPart>
          </mc:Choice>
          <mc:Fallback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11737" y="3352796"/>
                  <a:ext cx="39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14:cNvPr>
                <p14:cNvContentPartPr/>
                <p14:nvPr/>
              </p14:nvContentPartPr>
              <p14:xfrm>
                <a:off x="1247017" y="3467276"/>
                <a:ext cx="25200" cy="21960"/>
              </p14:xfrm>
            </p:contentPart>
          </mc:Choice>
          <mc:Fallback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29017" y="3449276"/>
                  <a:ext cx="60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14:cNvPr>
                <p14:cNvContentPartPr/>
                <p14:nvPr/>
              </p14:nvContentPartPr>
              <p14:xfrm>
                <a:off x="1258537" y="3623876"/>
                <a:ext cx="13680" cy="20880"/>
              </p14:xfrm>
            </p:contentPart>
          </mc:Choice>
          <mc:Fallback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40537" y="3606236"/>
                  <a:ext cx="4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14:cNvPr>
                <p14:cNvContentPartPr/>
                <p14:nvPr/>
              </p14:nvContentPartPr>
              <p14:xfrm>
                <a:off x="1065217" y="3611276"/>
                <a:ext cx="27000" cy="31680"/>
              </p14:xfrm>
            </p:contentPart>
          </mc:Choice>
          <mc:Fallback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7217" y="3593276"/>
                  <a:ext cx="62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14:cNvPr>
                <p14:cNvContentPartPr/>
                <p14:nvPr/>
              </p14:nvContentPartPr>
              <p14:xfrm>
                <a:off x="1028857" y="3626036"/>
                <a:ext cx="360" cy="360"/>
              </p14:xfrm>
            </p:contentPart>
          </mc:Choice>
          <mc:Fallback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0857" y="3608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14:cNvPr>
                <p14:cNvContentPartPr/>
                <p14:nvPr/>
              </p14:nvContentPartPr>
              <p14:xfrm>
                <a:off x="1285897" y="3247316"/>
                <a:ext cx="11160" cy="33480"/>
              </p14:xfrm>
            </p:contentPart>
          </mc:Choice>
          <mc:Fallback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67897" y="3229316"/>
                  <a:ext cx="46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14:cNvPr>
                <p14:cNvContentPartPr/>
                <p14:nvPr/>
              </p14:nvContentPartPr>
              <p14:xfrm>
                <a:off x="1115617" y="3455036"/>
                <a:ext cx="37440" cy="16920"/>
              </p14:xfrm>
            </p:contentPart>
          </mc:Choice>
          <mc:Fallback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7617" y="3437396"/>
                  <a:ext cx="73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14:cNvPr>
                <p14:cNvContentPartPr/>
                <p14:nvPr/>
              </p14:nvContentPartPr>
              <p14:xfrm>
                <a:off x="1023817" y="3590756"/>
                <a:ext cx="10080" cy="15840"/>
              </p14:xfrm>
            </p:contentPart>
          </mc:Choice>
          <mc:Fallback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5817" y="3572756"/>
                  <a:ext cx="45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14:cNvPr>
                <p14:cNvContentPartPr/>
                <p14:nvPr/>
              </p14:nvContentPartPr>
              <p14:xfrm>
                <a:off x="1311817" y="2719556"/>
                <a:ext cx="18720" cy="12600"/>
              </p14:xfrm>
            </p:contentPart>
          </mc:Choice>
          <mc:Fallback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94177" y="2701556"/>
                  <a:ext cx="54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14:cNvPr>
                <p14:cNvContentPartPr/>
                <p14:nvPr/>
              </p14:nvContentPartPr>
              <p14:xfrm>
                <a:off x="1512337" y="2572316"/>
                <a:ext cx="11160" cy="19080"/>
              </p14:xfrm>
            </p:contentPart>
          </mc:Choice>
          <mc:Fallback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94337" y="2554676"/>
                  <a:ext cx="46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14:cNvPr>
                <p14:cNvContentPartPr/>
                <p14:nvPr/>
              </p14:nvContentPartPr>
              <p14:xfrm>
                <a:off x="1759657" y="2189996"/>
                <a:ext cx="10440" cy="26640"/>
              </p14:xfrm>
            </p:contentPart>
          </mc:Choice>
          <mc:Fallback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41657" y="2171996"/>
                  <a:ext cx="46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14:cNvPr>
                <p14:cNvContentPartPr/>
                <p14:nvPr/>
              </p14:nvContentPartPr>
              <p14:xfrm>
                <a:off x="2017777" y="3348836"/>
                <a:ext cx="360" cy="36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00137" y="33311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14:cNvPr>
                <p14:cNvContentPartPr/>
                <p14:nvPr/>
              </p14:nvContentPartPr>
              <p14:xfrm>
                <a:off x="2122537" y="3479876"/>
                <a:ext cx="360" cy="360"/>
              </p14:xfrm>
            </p:contentPart>
          </mc:Choice>
          <mc:Fallback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04537" y="3462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14:cNvPr>
                <p14:cNvContentPartPr/>
                <p14:nvPr/>
              </p14:nvContentPartPr>
              <p14:xfrm>
                <a:off x="1741657" y="3710996"/>
                <a:ext cx="35280" cy="33480"/>
              </p14:xfrm>
            </p:contentPart>
          </mc:Choice>
          <mc:Fallback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24017" y="3692996"/>
                  <a:ext cx="70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14:cNvPr>
                <p14:cNvContentPartPr/>
                <p14:nvPr/>
              </p14:nvContentPartPr>
              <p14:xfrm>
                <a:off x="1438177" y="3438476"/>
                <a:ext cx="16920" cy="2340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0537" y="3420476"/>
                  <a:ext cx="52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14:cNvPr>
                <p14:cNvContentPartPr/>
                <p14:nvPr/>
              </p14:nvContentPartPr>
              <p14:xfrm>
                <a:off x="1053697" y="3734036"/>
                <a:ext cx="27000" cy="19080"/>
              </p14:xfrm>
            </p:contentPart>
          </mc:Choice>
          <mc:Fallback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5697" y="3716036"/>
                  <a:ext cx="62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14:cNvPr>
                <p14:cNvContentPartPr/>
                <p14:nvPr/>
              </p14:nvContentPartPr>
              <p14:xfrm>
                <a:off x="1248097" y="3471596"/>
                <a:ext cx="120960" cy="105120"/>
              </p14:xfrm>
            </p:contentPart>
          </mc:Choice>
          <mc:Fallback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30457" y="3453956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14:cNvPr>
                <p14:cNvContentPartPr/>
                <p14:nvPr/>
              </p14:nvContentPartPr>
              <p14:xfrm>
                <a:off x="1514857" y="3296276"/>
                <a:ext cx="51480" cy="29160"/>
              </p14:xfrm>
            </p:contentPart>
          </mc:Choice>
          <mc:Fallback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96857" y="3278636"/>
                  <a:ext cx="87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14:cNvPr>
                <p14:cNvContentPartPr/>
                <p14:nvPr/>
              </p14:nvContentPartPr>
              <p14:xfrm>
                <a:off x="1687657" y="3145436"/>
                <a:ext cx="34200" cy="39240"/>
              </p14:xfrm>
            </p:contentPart>
          </mc:Choice>
          <mc:Fallback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9657" y="3127796"/>
                  <a:ext cx="69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14:cNvPr>
                <p14:cNvContentPartPr/>
                <p14:nvPr/>
              </p14:nvContentPartPr>
              <p14:xfrm>
                <a:off x="1929217" y="2945996"/>
                <a:ext cx="65520" cy="24840"/>
              </p14:xfrm>
            </p:contentPart>
          </mc:Choice>
          <mc:Fallback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11577" y="2927996"/>
                  <a:ext cx="101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14:cNvPr>
                <p14:cNvContentPartPr/>
                <p14:nvPr/>
              </p14:nvContentPartPr>
              <p14:xfrm>
                <a:off x="2088697" y="2881916"/>
                <a:ext cx="33480" cy="12600"/>
              </p14:xfrm>
            </p:contentPart>
          </mc:Choice>
          <mc:Fallback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71057" y="2864276"/>
                  <a:ext cx="69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14:cNvPr>
                <p14:cNvContentPartPr/>
                <p14:nvPr/>
              </p14:nvContentPartPr>
              <p14:xfrm>
                <a:off x="2010217" y="2783996"/>
                <a:ext cx="43560" cy="20880"/>
              </p14:xfrm>
            </p:contentPart>
          </mc:Choice>
          <mc:Fallback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2577" y="2766356"/>
                  <a:ext cx="79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14:cNvPr>
                <p14:cNvContentPartPr/>
                <p14:nvPr/>
              </p14:nvContentPartPr>
              <p14:xfrm>
                <a:off x="1917697" y="2778956"/>
                <a:ext cx="28440" cy="15120"/>
              </p14:xfrm>
            </p:contentPart>
          </mc:Choice>
          <mc:Fallback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00057" y="2761316"/>
                  <a:ext cx="64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14:cNvPr>
                <p14:cNvContentPartPr/>
                <p14:nvPr/>
              </p14:nvContentPartPr>
              <p14:xfrm>
                <a:off x="1860457" y="2873636"/>
                <a:ext cx="11880" cy="20160"/>
              </p14:xfrm>
            </p:contentPart>
          </mc:Choice>
          <mc:Fallback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42457" y="2855996"/>
                  <a:ext cx="4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14:cNvPr>
                <p14:cNvContentPartPr/>
                <p14:nvPr/>
              </p14:nvContentPartPr>
              <p14:xfrm>
                <a:off x="1863697" y="2969756"/>
                <a:ext cx="4320" cy="43200"/>
              </p14:xfrm>
            </p:contentPart>
          </mc:Choice>
          <mc:Fallback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45697" y="2951756"/>
                  <a:ext cx="39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14:cNvPr>
                <p14:cNvContentPartPr/>
                <p14:nvPr/>
              </p14:nvContentPartPr>
              <p14:xfrm>
                <a:off x="1977817" y="3032756"/>
                <a:ext cx="30960" cy="6840"/>
              </p14:xfrm>
            </p:contentPart>
          </mc:Choice>
          <mc:Fallback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9817" y="3015116"/>
                  <a:ext cx="66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14:cNvPr>
                <p14:cNvContentPartPr/>
                <p14:nvPr/>
              </p14:nvContentPartPr>
              <p14:xfrm>
                <a:off x="1976377" y="3092876"/>
                <a:ext cx="27000" cy="17640"/>
              </p14:xfrm>
            </p:contentPart>
          </mc:Choice>
          <mc:Fallback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58737" y="3075236"/>
                  <a:ext cx="62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14:cNvPr>
                <p14:cNvContentPartPr/>
                <p14:nvPr/>
              </p14:nvContentPartPr>
              <p14:xfrm>
                <a:off x="1086097" y="3568796"/>
                <a:ext cx="213480" cy="70560"/>
              </p14:xfrm>
            </p:contentPart>
          </mc:Choice>
          <mc:Fallback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8457" y="3551156"/>
                  <a:ext cx="249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14:cNvPr>
                <p14:cNvContentPartPr/>
                <p14:nvPr/>
              </p14:nvContentPartPr>
              <p14:xfrm>
                <a:off x="1238737" y="3637916"/>
                <a:ext cx="15120" cy="29160"/>
              </p14:xfrm>
            </p:contentPart>
          </mc:Choice>
          <mc:Fallback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0737" y="3620276"/>
                  <a:ext cx="50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14:cNvPr>
                <p14:cNvContentPartPr/>
                <p14:nvPr/>
              </p14:nvContentPartPr>
              <p14:xfrm>
                <a:off x="1475257" y="3491036"/>
                <a:ext cx="57240" cy="20880"/>
              </p14:xfrm>
            </p:contentPart>
          </mc:Choice>
          <mc:Fallback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57257" y="3473036"/>
                  <a:ext cx="92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14:cNvPr>
                <p14:cNvContentPartPr/>
                <p14:nvPr/>
              </p14:nvContentPartPr>
              <p14:xfrm>
                <a:off x="1591897" y="3369356"/>
                <a:ext cx="54000" cy="40680"/>
              </p14:xfrm>
            </p:contentPart>
          </mc:Choice>
          <mc:Fallback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74257" y="3351716"/>
                  <a:ext cx="89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14:cNvPr>
                <p14:cNvContentPartPr/>
                <p14:nvPr/>
              </p14:nvContentPartPr>
              <p14:xfrm>
                <a:off x="1741297" y="3250556"/>
                <a:ext cx="77400" cy="38160"/>
              </p14:xfrm>
            </p:contentPart>
          </mc:Choice>
          <mc:Fallback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23297" y="3232556"/>
                  <a:ext cx="113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14:cNvPr>
                <p14:cNvContentPartPr/>
                <p14:nvPr/>
              </p14:nvContentPartPr>
              <p14:xfrm>
                <a:off x="1887817" y="3150476"/>
                <a:ext cx="26640" cy="34200"/>
              </p14:xfrm>
            </p:contentPart>
          </mc:Choice>
          <mc:Fallback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70177" y="3132836"/>
                  <a:ext cx="62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14:cNvPr>
                <p14:cNvContentPartPr/>
                <p14:nvPr/>
              </p14:nvContentPartPr>
              <p14:xfrm>
                <a:off x="1874497" y="3020156"/>
                <a:ext cx="4680" cy="4320"/>
              </p14:xfrm>
            </p:contentPart>
          </mc:Choice>
          <mc:Fallback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56497" y="3002156"/>
                  <a:ext cx="40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14:cNvPr>
                <p14:cNvContentPartPr/>
                <p14:nvPr/>
              </p14:nvContentPartPr>
              <p14:xfrm>
                <a:off x="1724377" y="2868596"/>
                <a:ext cx="20160" cy="24120"/>
              </p14:xfrm>
            </p:contentPart>
          </mc:Choice>
          <mc:Fallback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06737" y="2850596"/>
                  <a:ext cx="55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14:cNvPr>
                <p14:cNvContentPartPr/>
                <p14:nvPr/>
              </p14:nvContentPartPr>
              <p14:xfrm>
                <a:off x="1600897" y="2952836"/>
                <a:ext cx="21240" cy="17640"/>
              </p14:xfrm>
            </p:contentPart>
          </mc:Choice>
          <mc:Fallback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82897" y="2935196"/>
                  <a:ext cx="56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14:cNvPr>
                <p14:cNvContentPartPr/>
                <p14:nvPr/>
              </p14:nvContentPartPr>
              <p14:xfrm>
                <a:off x="1568857" y="3067316"/>
                <a:ext cx="8640" cy="25920"/>
              </p14:xfrm>
            </p:contentPart>
          </mc:Choice>
          <mc:Fallback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51217" y="3049676"/>
                  <a:ext cx="44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14:cNvPr>
                <p14:cNvContentPartPr/>
                <p14:nvPr/>
              </p14:nvContentPartPr>
              <p14:xfrm>
                <a:off x="1443217" y="3181436"/>
                <a:ext cx="11880" cy="24120"/>
              </p14:xfrm>
            </p:contentPart>
          </mc:Choice>
          <mc:Fallback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25577" y="3163436"/>
                  <a:ext cx="47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14:cNvPr>
                <p14:cNvContentPartPr/>
                <p14:nvPr/>
              </p14:nvContentPartPr>
              <p14:xfrm>
                <a:off x="1392817" y="3231836"/>
                <a:ext cx="15120" cy="8640"/>
              </p14:xfrm>
            </p:contentPart>
          </mc:Choice>
          <mc:Fallback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75177" y="3214196"/>
                  <a:ext cx="50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14:cNvPr>
                <p14:cNvContentPartPr/>
                <p14:nvPr/>
              </p14:nvContentPartPr>
              <p14:xfrm>
                <a:off x="1077097" y="3250556"/>
                <a:ext cx="25200" cy="1080"/>
              </p14:xfrm>
            </p:contentPart>
          </mc:Choice>
          <mc:Fallback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9457" y="3232556"/>
                  <a:ext cx="60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14:cNvPr>
                <p14:cNvContentPartPr/>
                <p14:nvPr/>
              </p14:nvContentPartPr>
              <p14:xfrm>
                <a:off x="1024897" y="3461516"/>
                <a:ext cx="20880" cy="34920"/>
              </p14:xfrm>
            </p:contentPart>
          </mc:Choice>
          <mc:Fallback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257" y="3443516"/>
                  <a:ext cx="5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14:cNvPr>
                <p14:cNvContentPartPr/>
                <p14:nvPr/>
              </p14:nvContentPartPr>
              <p14:xfrm>
                <a:off x="958657" y="3629636"/>
                <a:ext cx="2880" cy="3996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0657" y="3611996"/>
                  <a:ext cx="38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14:cNvPr>
                <p14:cNvContentPartPr/>
                <p14:nvPr/>
              </p14:nvContentPartPr>
              <p14:xfrm>
                <a:off x="971257" y="3759596"/>
                <a:ext cx="4320" cy="57960"/>
              </p14:xfrm>
            </p:contentPart>
          </mc:Choice>
          <mc:Fallback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3617" y="3741596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14:cNvPr>
                <p14:cNvContentPartPr/>
                <p14:nvPr/>
              </p14:nvContentPartPr>
              <p14:xfrm>
                <a:off x="1113097" y="3835556"/>
                <a:ext cx="108720" cy="30960"/>
              </p14:xfrm>
            </p:contentPart>
          </mc:Choice>
          <mc:Fallback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5097" y="3817916"/>
                  <a:ext cx="144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14:cNvPr>
                <p14:cNvContentPartPr/>
                <p14:nvPr/>
              </p14:nvContentPartPr>
              <p14:xfrm>
                <a:off x="1393897" y="3705236"/>
                <a:ext cx="41760" cy="30960"/>
              </p14:xfrm>
            </p:contentPart>
          </mc:Choice>
          <mc:Fallback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75897" y="3687236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14:cNvPr>
                <p14:cNvContentPartPr/>
                <p14:nvPr/>
              </p14:nvContentPartPr>
              <p14:xfrm>
                <a:off x="1563097" y="3556196"/>
                <a:ext cx="18720" cy="26640"/>
              </p14:xfrm>
            </p:contentPart>
          </mc:Choice>
          <mc:Fallback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5457" y="3538196"/>
                  <a:ext cx="54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14:cNvPr>
                <p14:cNvContentPartPr/>
                <p14:nvPr/>
              </p14:nvContentPartPr>
              <p14:xfrm>
                <a:off x="1688377" y="3442796"/>
                <a:ext cx="31680" cy="38160"/>
              </p14:xfrm>
            </p:contentPart>
          </mc:Choice>
          <mc:Fallback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70377" y="3425156"/>
                  <a:ext cx="67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14:cNvPr>
                <p14:cNvContentPartPr/>
                <p14:nvPr/>
              </p14:nvContentPartPr>
              <p14:xfrm>
                <a:off x="1377697" y="2985596"/>
                <a:ext cx="29160" cy="37440"/>
              </p14:xfrm>
            </p:contentPart>
          </mc:Choice>
          <mc:Fallback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59697" y="2967596"/>
                  <a:ext cx="64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14:cNvPr>
                <p14:cNvContentPartPr/>
                <p14:nvPr/>
              </p14:nvContentPartPr>
              <p14:xfrm>
                <a:off x="1443217" y="2896676"/>
                <a:ext cx="4680" cy="24840"/>
              </p14:xfrm>
            </p:contentPart>
          </mc:Choice>
          <mc:Fallback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25577" y="2878676"/>
                  <a:ext cx="40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14:cNvPr>
                <p14:cNvContentPartPr/>
                <p14:nvPr/>
              </p14:nvContentPartPr>
              <p14:xfrm>
                <a:off x="1151257" y="3138956"/>
                <a:ext cx="50040" cy="23400"/>
              </p14:xfrm>
            </p:contentPart>
          </mc:Choice>
          <mc:Fallback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3257" y="3121316"/>
                  <a:ext cx="85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14:cNvPr>
                <p14:cNvContentPartPr/>
                <p14:nvPr/>
              </p14:nvContentPartPr>
              <p14:xfrm>
                <a:off x="1629697" y="2767436"/>
                <a:ext cx="38520" cy="25200"/>
              </p14:xfrm>
            </p:contentPart>
          </mc:Choice>
          <mc:Fallback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11697" y="2749796"/>
                  <a:ext cx="7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14:cNvPr>
                <p14:cNvContentPartPr/>
                <p14:nvPr/>
              </p14:nvContentPartPr>
              <p14:xfrm>
                <a:off x="1743097" y="2584556"/>
                <a:ext cx="27000" cy="44640"/>
              </p14:xfrm>
            </p:contentPart>
          </mc:Choice>
          <mc:Fallback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25097" y="2566556"/>
                  <a:ext cx="62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14:cNvPr>
                <p14:cNvContentPartPr/>
                <p14:nvPr/>
              </p14:nvContentPartPr>
              <p14:xfrm>
                <a:off x="1996177" y="2291516"/>
                <a:ext cx="48960" cy="54720"/>
              </p14:xfrm>
            </p:contentPart>
          </mc:Choice>
          <mc:Fallback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78537" y="2273876"/>
                  <a:ext cx="84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14:cNvPr>
                <p14:cNvContentPartPr/>
                <p14:nvPr/>
              </p14:nvContentPartPr>
              <p14:xfrm>
                <a:off x="2100217" y="2158676"/>
                <a:ext cx="13680" cy="43920"/>
              </p14:xfrm>
            </p:contentPart>
          </mc:Choice>
          <mc:Fallback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82217" y="2140676"/>
                  <a:ext cx="49320" cy="795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1" name="Connettore diritto 130">
            <a:extLst>
              <a:ext uri="{FF2B5EF4-FFF2-40B4-BE49-F238E27FC236}">
                <a16:creationId xmlns:a16="http://schemas.microsoft.com/office/drawing/2014/main" id="{3163675C-64FA-1EBB-A1E4-FF1FE1A77CEA}"/>
              </a:ext>
            </a:extLst>
          </p:cNvPr>
          <p:cNvCxnSpPr>
            <a:cxnSpLocks/>
          </p:cNvCxnSpPr>
          <p:nvPr/>
        </p:nvCxnSpPr>
        <p:spPr>
          <a:xfrm flipV="1">
            <a:off x="691644" y="2941872"/>
            <a:ext cx="1706484" cy="190054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BCF5D468-3992-BBD2-8847-8749DBAAB3D0}"/>
              </a:ext>
            </a:extLst>
          </p:cNvPr>
          <p:cNvSpPr txBox="1"/>
          <p:nvPr/>
        </p:nvSpPr>
        <p:spPr>
          <a:xfrm>
            <a:off x="2718091" y="4110087"/>
            <a:ext cx="61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SST’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/>
              <p:nvPr/>
            </p:nvSpPr>
            <p:spPr>
              <a:xfrm>
                <a:off x="1220846" y="2085843"/>
                <a:ext cx="47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846" y="2085843"/>
                <a:ext cx="470963" cy="369332"/>
              </a:xfrm>
              <a:prstGeom prst="rect">
                <a:avLst/>
              </a:prstGeom>
              <a:blipFill>
                <a:blip r:embed="rId18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/>
              <p:nvPr/>
            </p:nvSpPr>
            <p:spPr>
              <a:xfrm>
                <a:off x="686002" y="1449484"/>
                <a:ext cx="2355068" cy="639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/>
                      </m:sSub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02" y="1449484"/>
                <a:ext cx="2355068" cy="639855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09C8-1564-67F7-30DE-3F60D5762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23488-8943-732B-A6BE-43125F14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0937B3-A6C3-9121-18ED-F77C844C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3F7D93-7A24-C792-79A8-F6960C4E3FC5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What</a:t>
            </a:r>
            <a:r>
              <a:rPr lang="it-IT" sz="2721" b="1" dirty="0"/>
              <a:t> sets the </a:t>
            </a:r>
            <a:r>
              <a:rPr lang="it-IT" sz="2721" b="1" dirty="0" err="1"/>
              <a:t>variability</a:t>
            </a:r>
            <a:r>
              <a:rPr lang="it-IT" sz="2721" b="1" dirty="0"/>
              <a:t> of energy </a:t>
            </a:r>
            <a:r>
              <a:rPr lang="it-IT" sz="2721" b="1" dirty="0" err="1"/>
              <a:t>exchanges</a:t>
            </a:r>
            <a:r>
              <a:rPr lang="it-IT" sz="2721" b="1" dirty="0"/>
              <a:t>?</a:t>
            </a:r>
            <a:endParaRPr lang="it-IT" sz="1944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460158B5-136F-8CB4-3E5C-39CF0662988B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3D01EF1B-E7BB-ECC0-D106-1F6F3C33A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2" y="908174"/>
            <a:ext cx="11597576" cy="10192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E017A4D-C5D2-65A5-E590-B1201A9A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59" y="1886462"/>
            <a:ext cx="4734024" cy="47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394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405</Words>
  <Application>Microsoft Office PowerPoint</Application>
  <PresentationFormat>Widescreen</PresentationFormat>
  <Paragraphs>102</Paragraphs>
  <Slides>12</Slides>
  <Notes>6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9" baseType="lpstr">
      <vt:lpstr>Aptos</vt:lpstr>
      <vt:lpstr>Aptos Display</vt:lpstr>
      <vt:lpstr>Arial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alessandro storer</cp:lastModifiedBy>
  <cp:revision>10</cp:revision>
  <dcterms:created xsi:type="dcterms:W3CDTF">2025-09-15T12:13:08Z</dcterms:created>
  <dcterms:modified xsi:type="dcterms:W3CDTF">2025-09-16T08:27:11Z</dcterms:modified>
</cp:coreProperties>
</file>